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92" r:id="rId3"/>
    <p:sldId id="293" r:id="rId4"/>
    <p:sldId id="286" r:id="rId5"/>
    <p:sldId id="290" r:id="rId6"/>
    <p:sldId id="294" r:id="rId7"/>
    <p:sldId id="264" r:id="rId8"/>
    <p:sldId id="287" r:id="rId9"/>
    <p:sldId id="295" r:id="rId10"/>
    <p:sldId id="299" r:id="rId11"/>
    <p:sldId id="300" r:id="rId12"/>
    <p:sldId id="302" r:id="rId13"/>
    <p:sldId id="301" r:id="rId14"/>
    <p:sldId id="306" r:id="rId15"/>
    <p:sldId id="303" r:id="rId16"/>
    <p:sldId id="304" r:id="rId17"/>
    <p:sldId id="305" r:id="rId18"/>
    <p:sldId id="296" r:id="rId19"/>
    <p:sldId id="275" r:id="rId20"/>
    <p:sldId id="298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9A3"/>
    <a:srgbClr val="FFFFFF"/>
    <a:srgbClr val="29BEFF"/>
    <a:srgbClr val="F8D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2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91780" y="2086791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Your Diary</a:t>
            </a:r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873461" y="3171341"/>
            <a:ext cx="3397077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《iOS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平台应用开发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》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课程报告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168968" y="4193649"/>
            <a:ext cx="174306" cy="194922"/>
            <a:chOff x="801291" y="3535885"/>
            <a:chExt cx="219347" cy="219347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307556" y="4137222"/>
            <a:ext cx="33970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小组成员：林俊涛 杨杰逊 张家铭 张力丹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86DDAC-3241-424E-8449-DE83D9E8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26" y="472878"/>
            <a:ext cx="2200847" cy="4316342"/>
          </a:xfrm>
          <a:prstGeom prst="rect">
            <a:avLst/>
          </a:prstGeom>
        </p:spPr>
      </p:pic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2036992A-06DA-43DC-93A6-2393E546608D}"/>
              </a:ext>
            </a:extLst>
          </p:cNvPr>
          <p:cNvCxnSpPr/>
          <p:nvPr/>
        </p:nvCxnSpPr>
        <p:spPr>
          <a:xfrm flipV="1">
            <a:off x="3707904" y="1347614"/>
            <a:ext cx="2160240" cy="2880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F9DD31D-A157-4741-9319-FADE34DE5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70" y="555526"/>
            <a:ext cx="1245652" cy="12456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6E481A-50FA-4939-B98A-37DF2EA97D76}"/>
              </a:ext>
            </a:extLst>
          </p:cNvPr>
          <p:cNvSpPr txBox="1"/>
          <p:nvPr/>
        </p:nvSpPr>
        <p:spPr>
          <a:xfrm>
            <a:off x="6376398" y="199568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246856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C09AA74-96A0-4C71-A7CB-17B6F3C64842}"/>
              </a:ext>
            </a:extLst>
          </p:cNvPr>
          <p:cNvCxnSpPr/>
          <p:nvPr/>
        </p:nvCxnSpPr>
        <p:spPr>
          <a:xfrm>
            <a:off x="3923928" y="285978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54DAC01-2A55-4506-99A8-CE063C6D6002}"/>
              </a:ext>
            </a:extLst>
          </p:cNvPr>
          <p:cNvSpPr txBox="1"/>
          <p:nvPr/>
        </p:nvSpPr>
        <p:spPr>
          <a:xfrm>
            <a:off x="4211960" y="2481932"/>
            <a:ext cx="120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输入框为空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0FBBBB-8A9D-4DC3-8920-4DC02641A2E1}"/>
              </a:ext>
            </a:extLst>
          </p:cNvPr>
          <p:cNvSpPr txBox="1"/>
          <p:nvPr/>
        </p:nvSpPr>
        <p:spPr>
          <a:xfrm>
            <a:off x="409567" y="1059582"/>
            <a:ext cx="128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登陆界面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F4728F-2316-4A1E-A905-347EBC20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20" y="592613"/>
            <a:ext cx="2020596" cy="41516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47BFF2-8F08-4056-980F-0BF4DA110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78" y="411514"/>
            <a:ext cx="2134770" cy="43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9E2EDF-16BC-4571-8D2B-F61160CEC4FC}"/>
              </a:ext>
            </a:extLst>
          </p:cNvPr>
          <p:cNvSpPr/>
          <p:nvPr/>
        </p:nvSpPr>
        <p:spPr>
          <a:xfrm>
            <a:off x="439669" y="11315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注册界面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76F0A7-9B33-47E5-81E2-1A7866311A17}"/>
              </a:ext>
            </a:extLst>
          </p:cNvPr>
          <p:cNvSpPr/>
          <p:nvPr/>
        </p:nvSpPr>
        <p:spPr>
          <a:xfrm>
            <a:off x="4427984" y="113159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找回密码界面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054226C-34BB-43B7-B437-6665C330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5" y="388156"/>
            <a:ext cx="2160240" cy="43671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BB4F39-1981-477D-97EE-679FDEE5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75" y="333972"/>
            <a:ext cx="2160240" cy="44213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596FC4-3A9D-4EA9-8163-FE23F7DB5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81" t="35153" r="34860" b="61548"/>
          <a:stretch/>
        </p:blipFill>
        <p:spPr>
          <a:xfrm>
            <a:off x="6926198" y="1995686"/>
            <a:ext cx="758793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67EF9CEB-B2E7-4A43-BD2A-B4546A6B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39" y="769965"/>
            <a:ext cx="1913118" cy="39996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08CE24-66EE-46B0-8A2A-7F61F3A9157B}"/>
              </a:ext>
            </a:extLst>
          </p:cNvPr>
          <p:cNvSpPr/>
          <p:nvPr/>
        </p:nvSpPr>
        <p:spPr>
          <a:xfrm>
            <a:off x="173275" y="876077"/>
            <a:ext cx="35189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</a:rPr>
              <a:t>            </a:t>
            </a:r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列表浏览界面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  <a:p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（按时间顺序展示全部日记）</a:t>
            </a:r>
          </a:p>
          <a:p>
            <a:pPr lvl="0"/>
            <a:endParaRPr lang="zh-CN" altLang="en-US" sz="1600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9FCE910-5F14-4AF5-B8BE-1F2EB17BDA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3436" y="1470144"/>
            <a:ext cx="744468" cy="72008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47CA08CE-1BC1-4B73-8727-BB6F181A3E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2599" y="552499"/>
            <a:ext cx="1195199" cy="767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D44BBF44-FDFE-44D4-B9B1-E891D76D36C9}"/>
              </a:ext>
            </a:extLst>
          </p:cNvPr>
          <p:cNvCxnSpPr/>
          <p:nvPr/>
        </p:nvCxnSpPr>
        <p:spPr>
          <a:xfrm>
            <a:off x="5283237" y="1158528"/>
            <a:ext cx="504056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D8BD80F-A0DD-44CB-855D-6FE11B3FE569}"/>
              </a:ext>
            </a:extLst>
          </p:cNvPr>
          <p:cNvSpPr/>
          <p:nvPr/>
        </p:nvSpPr>
        <p:spPr>
          <a:xfrm>
            <a:off x="2451008" y="2096072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</a:rPr>
              <a:t>日期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35B9E49-3EFB-4791-9C7B-56D88E2210B5}"/>
              </a:ext>
            </a:extLst>
          </p:cNvPr>
          <p:cNvSpPr/>
          <p:nvPr/>
        </p:nvSpPr>
        <p:spPr>
          <a:xfrm>
            <a:off x="6135594" y="1438262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天气图标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FC5C1A3-7CAA-479D-ACA5-AFE5C2130B60}"/>
              </a:ext>
            </a:extLst>
          </p:cNvPr>
          <p:cNvSpPr/>
          <p:nvPr/>
        </p:nvSpPr>
        <p:spPr>
          <a:xfrm>
            <a:off x="5731144" y="1040423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新增日记（进入编辑页面）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9844AB5-C76D-494F-9ADC-DDB115A0D53D}"/>
              </a:ext>
            </a:extLst>
          </p:cNvPr>
          <p:cNvSpPr/>
          <p:nvPr/>
        </p:nvSpPr>
        <p:spPr>
          <a:xfrm>
            <a:off x="4629586" y="92292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日记内容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6A98C0-D9FF-4E2C-A839-D0E6F5927465}"/>
              </a:ext>
            </a:extLst>
          </p:cNvPr>
          <p:cNvSpPr/>
          <p:nvPr/>
        </p:nvSpPr>
        <p:spPr>
          <a:xfrm>
            <a:off x="6024227" y="1853914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心情标识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A8D49F4-1847-4CA4-BE9A-FA1E64C85980}"/>
              </a:ext>
            </a:extLst>
          </p:cNvPr>
          <p:cNvSpPr/>
          <p:nvPr/>
        </p:nvSpPr>
        <p:spPr>
          <a:xfrm>
            <a:off x="3707903" y="2567313"/>
            <a:ext cx="1575333" cy="322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A1A86A6-BF57-481E-A4AA-00B42E8CD685}"/>
              </a:ext>
            </a:extLst>
          </p:cNvPr>
          <p:cNvCxnSpPr/>
          <p:nvPr/>
        </p:nvCxnSpPr>
        <p:spPr>
          <a:xfrm>
            <a:off x="5292080" y="2752147"/>
            <a:ext cx="7286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6676681-AF68-4C29-B35E-26F548D5B010}"/>
              </a:ext>
            </a:extLst>
          </p:cNvPr>
          <p:cNvSpPr/>
          <p:nvPr/>
        </p:nvSpPr>
        <p:spPr>
          <a:xfrm>
            <a:off x="5964541" y="2613647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轻触进入日记查看页面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55C7B8F-FE05-483E-8BB7-4405C03C5673}"/>
              </a:ext>
            </a:extLst>
          </p:cNvPr>
          <p:cNvCxnSpPr>
            <a:endCxn id="38" idx="1"/>
          </p:cNvCxnSpPr>
          <p:nvPr/>
        </p:nvCxnSpPr>
        <p:spPr>
          <a:xfrm>
            <a:off x="5148064" y="1533948"/>
            <a:ext cx="987530" cy="35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7C8BD15-3B22-4480-83B7-DC56784FEDB9}"/>
              </a:ext>
            </a:extLst>
          </p:cNvPr>
          <p:cNvCxnSpPr>
            <a:cxnSpLocks/>
          </p:cNvCxnSpPr>
          <p:nvPr/>
        </p:nvCxnSpPr>
        <p:spPr>
          <a:xfrm>
            <a:off x="4897218" y="1576838"/>
            <a:ext cx="1164195" cy="41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E8CD597-47C8-4511-BE13-F84BA467BBB2}"/>
              </a:ext>
            </a:extLst>
          </p:cNvPr>
          <p:cNvSpPr/>
          <p:nvPr/>
        </p:nvSpPr>
        <p:spPr>
          <a:xfrm>
            <a:off x="5956057" y="219022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右滑删除该项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82C4D97-9EEF-4B5E-9370-E770DEDF130A}"/>
              </a:ext>
            </a:extLst>
          </p:cNvPr>
          <p:cNvCxnSpPr>
            <a:endCxn id="54" idx="1"/>
          </p:cNvCxnSpPr>
          <p:nvPr/>
        </p:nvCxnSpPr>
        <p:spPr>
          <a:xfrm>
            <a:off x="5283236" y="2321029"/>
            <a:ext cx="672821" cy="7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65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08CE24-66EE-46B0-8A2A-7F61F3A9157B}"/>
              </a:ext>
            </a:extLst>
          </p:cNvPr>
          <p:cNvSpPr/>
          <p:nvPr/>
        </p:nvSpPr>
        <p:spPr>
          <a:xfrm>
            <a:off x="173275" y="876077"/>
            <a:ext cx="2281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</a:rPr>
              <a:t>            </a:t>
            </a:r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日记查看界面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endParaRPr lang="zh-CN" altLang="en-US" sz="1600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733810-691F-45FF-B083-919E1F1D24F8}"/>
              </a:ext>
            </a:extLst>
          </p:cNvPr>
          <p:cNvGrpSpPr/>
          <p:nvPr/>
        </p:nvGrpSpPr>
        <p:grpSpPr>
          <a:xfrm>
            <a:off x="2454669" y="726234"/>
            <a:ext cx="5151085" cy="3923656"/>
            <a:chOff x="2577604" y="940876"/>
            <a:chExt cx="5151085" cy="39236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D11B29-0E4C-4CE8-985D-3252F30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0179" y="940876"/>
              <a:ext cx="2099045" cy="3923656"/>
            </a:xfrm>
            <a:prstGeom prst="rect">
              <a:avLst/>
            </a:prstGeom>
          </p:spPr>
        </p:pic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A9FCE910-5F14-4AF5-B8BE-1F2EB17BDAC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4303" y="1699872"/>
              <a:ext cx="1111179" cy="79194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D44BBF44-FDFE-44D4-B9B1-E891D76D36C9}"/>
                </a:ext>
              </a:extLst>
            </p:cNvPr>
            <p:cNvCxnSpPr/>
            <p:nvPr/>
          </p:nvCxnSpPr>
          <p:spPr>
            <a:xfrm>
              <a:off x="5347196" y="1293219"/>
              <a:ext cx="504056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8BD80F-A0DD-44CB-855D-6FE11B3FE569}"/>
                </a:ext>
              </a:extLst>
            </p:cNvPr>
            <p:cNvSpPr/>
            <p:nvPr/>
          </p:nvSpPr>
          <p:spPr>
            <a:xfrm>
              <a:off x="2577604" y="2361008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日期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FC5C1A3-7CAA-479D-ACA5-AFE5C2130B60}"/>
                </a:ext>
              </a:extLst>
            </p:cNvPr>
            <p:cNvSpPr/>
            <p:nvPr/>
          </p:nvSpPr>
          <p:spPr>
            <a:xfrm>
              <a:off x="5851252" y="1147582"/>
              <a:ext cx="18774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b="1" dirty="0">
                  <a:solidFill>
                    <a:srgbClr val="FFFFFF">
                      <a:lumMod val="50000"/>
                    </a:srgbClr>
                  </a:solidFill>
                </a:rPr>
                <a:t>编辑日记（进入编辑页面）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9844AB5-C76D-494F-9ADC-DDB115A0D53D}"/>
                </a:ext>
              </a:extLst>
            </p:cNvPr>
            <p:cNvSpPr/>
            <p:nvPr/>
          </p:nvSpPr>
          <p:spPr>
            <a:xfrm>
              <a:off x="5956057" y="2627098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b="1" dirty="0">
                  <a:solidFill>
                    <a:srgbClr val="FFFFFF">
                      <a:lumMod val="50000"/>
                    </a:srgbClr>
                  </a:solidFill>
                </a:rPr>
                <a:t>日记内容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A1A86A6-BF57-481E-A4AA-00B42E8CD68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2361008"/>
              <a:ext cx="1736810" cy="39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20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F2B388-EA47-4EAE-8C42-838772D7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62" y="751061"/>
            <a:ext cx="2119087" cy="3892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08CE24-66EE-46B0-8A2A-7F61F3A9157B}"/>
              </a:ext>
            </a:extLst>
          </p:cNvPr>
          <p:cNvSpPr/>
          <p:nvPr/>
        </p:nvSpPr>
        <p:spPr>
          <a:xfrm>
            <a:off x="345951" y="957965"/>
            <a:ext cx="3005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         日历浏览界面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（显示选中日期的日记）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9FCE910-5F14-4AF5-B8BE-1F2EB17BDAC6}"/>
              </a:ext>
            </a:extLst>
          </p:cNvPr>
          <p:cNvCxnSpPr>
            <a:cxnSpLocks/>
          </p:cNvCxnSpPr>
          <p:nvPr/>
        </p:nvCxnSpPr>
        <p:spPr>
          <a:xfrm>
            <a:off x="5199233" y="1904546"/>
            <a:ext cx="1028951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D44BBF44-FDFE-44D4-B9B1-E891D76D36C9}"/>
              </a:ext>
            </a:extLst>
          </p:cNvPr>
          <p:cNvCxnSpPr/>
          <p:nvPr/>
        </p:nvCxnSpPr>
        <p:spPr>
          <a:xfrm>
            <a:off x="5135217" y="1148484"/>
            <a:ext cx="504056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D8BD80F-A0DD-44CB-855D-6FE11B3FE569}"/>
              </a:ext>
            </a:extLst>
          </p:cNvPr>
          <p:cNvSpPr/>
          <p:nvPr/>
        </p:nvSpPr>
        <p:spPr>
          <a:xfrm>
            <a:off x="6228184" y="1786441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</a:rPr>
              <a:t>日历（左右滑动翻页）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FC5C1A3-7CAA-479D-ACA5-AFE5C2130B60}"/>
              </a:ext>
            </a:extLst>
          </p:cNvPr>
          <p:cNvSpPr/>
          <p:nvPr/>
        </p:nvSpPr>
        <p:spPr>
          <a:xfrm>
            <a:off x="5587128" y="1040423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新增日记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B5D4D-0737-4210-B520-86EE1DC4C40F}"/>
              </a:ext>
            </a:extLst>
          </p:cNvPr>
          <p:cNvSpPr/>
          <p:nvPr/>
        </p:nvSpPr>
        <p:spPr>
          <a:xfrm>
            <a:off x="3452633" y="2697237"/>
            <a:ext cx="1728192" cy="480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BE1DC1C6-F324-4308-80C0-B5723F1D482D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180825" y="2921794"/>
            <a:ext cx="819925" cy="1582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9E3709E-A752-4005-8C42-43282C18FDFC}"/>
              </a:ext>
            </a:extLst>
          </p:cNvPr>
          <p:cNvSpPr/>
          <p:nvPr/>
        </p:nvSpPr>
        <p:spPr>
          <a:xfrm>
            <a:off x="3471042" y="1141542"/>
            <a:ext cx="1728192" cy="1526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6CC771-E12C-49E9-9E6F-646695DA0A44}"/>
              </a:ext>
            </a:extLst>
          </p:cNvPr>
          <p:cNvSpPr/>
          <p:nvPr/>
        </p:nvSpPr>
        <p:spPr>
          <a:xfrm>
            <a:off x="5994787" y="2798901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同列表浏览模式</a:t>
            </a: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714BF58-5BD7-4B60-95A3-E3365F3891C6}"/>
              </a:ext>
            </a:extLst>
          </p:cNvPr>
          <p:cNvCxnSpPr>
            <a:cxnSpLocks/>
          </p:cNvCxnSpPr>
          <p:nvPr/>
        </p:nvCxnSpPr>
        <p:spPr>
          <a:xfrm rot="10800000">
            <a:off x="2771800" y="2139702"/>
            <a:ext cx="792088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5B32AE4-CDE2-4E45-93B0-AE188FEDE526}"/>
              </a:ext>
            </a:extLst>
          </p:cNvPr>
          <p:cNvSpPr/>
          <p:nvPr/>
        </p:nvSpPr>
        <p:spPr>
          <a:xfrm>
            <a:off x="2039481" y="1936959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当天日期</a:t>
            </a:r>
            <a:endParaRPr lang="en-US" altLang="zh-CN" sz="1100" b="1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（红色）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EDEDB-8F22-4AF2-915B-9D056C3C6645}"/>
              </a:ext>
            </a:extLst>
          </p:cNvPr>
          <p:cNvSpPr/>
          <p:nvPr/>
        </p:nvSpPr>
        <p:spPr>
          <a:xfrm>
            <a:off x="2195736" y="259935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选中日期</a:t>
            </a:r>
            <a:endParaRPr lang="en-US" altLang="zh-CN" sz="1100" b="1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zh-CN" altLang="en-US" sz="1100" b="1" dirty="0">
                <a:solidFill>
                  <a:srgbClr val="FFFFFF">
                    <a:lumMod val="50000"/>
                  </a:srgbClr>
                </a:solidFill>
              </a:rPr>
              <a:t>（蓝色）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A096632-4BD4-4523-95C7-7A3BDC94D169}"/>
              </a:ext>
            </a:extLst>
          </p:cNvPr>
          <p:cNvCxnSpPr/>
          <p:nvPr/>
        </p:nvCxnSpPr>
        <p:spPr>
          <a:xfrm flipH="1">
            <a:off x="2915816" y="2152402"/>
            <a:ext cx="936104" cy="544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62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58D0F061-A377-48F7-B80D-C4EE8998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30" y="450268"/>
            <a:ext cx="2241566" cy="42429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98483-DF5E-4627-9755-7E143A9CC988}"/>
              </a:ext>
            </a:extLst>
          </p:cNvPr>
          <p:cNvSpPr/>
          <p:nvPr/>
        </p:nvSpPr>
        <p:spPr>
          <a:xfrm>
            <a:off x="414913" y="94123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日记编辑界面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BE3110CD-0213-45CA-AAD0-6D1742440F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16901" y="2648772"/>
            <a:ext cx="1565883" cy="3321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1D375255-20BE-46B7-BC52-B1BE70E34DF0}"/>
              </a:ext>
            </a:extLst>
          </p:cNvPr>
          <p:cNvCxnSpPr>
            <a:cxnSpLocks/>
          </p:cNvCxnSpPr>
          <p:nvPr/>
        </p:nvCxnSpPr>
        <p:spPr>
          <a:xfrm>
            <a:off x="4572000" y="2715766"/>
            <a:ext cx="1656184" cy="95759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B9A9C1BD-909C-4BF2-A072-F25A4691DBC7}"/>
              </a:ext>
            </a:extLst>
          </p:cNvPr>
          <p:cNvCxnSpPr>
            <a:cxnSpLocks/>
          </p:cNvCxnSpPr>
          <p:nvPr/>
        </p:nvCxnSpPr>
        <p:spPr>
          <a:xfrm flipV="1">
            <a:off x="5134099" y="1131592"/>
            <a:ext cx="1977901" cy="151718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BEB0F1-6472-4D3F-9ED3-A9C029FE7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3" t="-436" r="4607" b="-1"/>
          <a:stretch/>
        </p:blipFill>
        <p:spPr>
          <a:xfrm>
            <a:off x="706149" y="1533214"/>
            <a:ext cx="1638743" cy="34063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8B22BD2-2D9E-4D53-A53E-5D7FAF3B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648772"/>
            <a:ext cx="1224136" cy="24407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CD0FDEF-F2D8-4970-8944-FDB6F260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759" y="53965"/>
            <a:ext cx="1305011" cy="250127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E34F109-B5BA-46A0-97DD-E7377A257E0A}"/>
              </a:ext>
            </a:extLst>
          </p:cNvPr>
          <p:cNvSpPr/>
          <p:nvPr/>
        </p:nvSpPr>
        <p:spPr>
          <a:xfrm>
            <a:off x="4307383" y="312956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选择心情标识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68C5E6-7814-4995-9000-94631FDD2899}"/>
              </a:ext>
            </a:extLst>
          </p:cNvPr>
          <p:cNvSpPr/>
          <p:nvPr/>
        </p:nvSpPr>
        <p:spPr>
          <a:xfrm>
            <a:off x="2421031" y="253990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进入相册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DBBF1E-D2C6-49BA-8B8E-3CB2CA140C3A}"/>
              </a:ext>
            </a:extLst>
          </p:cNvPr>
          <p:cNvSpPr/>
          <p:nvPr/>
        </p:nvSpPr>
        <p:spPr>
          <a:xfrm>
            <a:off x="6087763" y="167745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选择天气图标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597919A-6082-4F31-844F-1CC899A27D35}"/>
              </a:ext>
            </a:extLst>
          </p:cNvPr>
          <p:cNvSpPr/>
          <p:nvPr/>
        </p:nvSpPr>
        <p:spPr>
          <a:xfrm>
            <a:off x="4021034" y="871408"/>
            <a:ext cx="1067556" cy="66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81C21E7-DF6C-4E47-A90C-D53957FAE083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098082" y="778121"/>
            <a:ext cx="1079292" cy="19020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3290362-0BF6-42E7-856B-2E401E80E2C2}"/>
              </a:ext>
            </a:extLst>
          </p:cNvPr>
          <p:cNvSpPr/>
          <p:nvPr/>
        </p:nvSpPr>
        <p:spPr>
          <a:xfrm>
            <a:off x="2004884" y="62991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轻触更改日期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48697E-88A8-4496-81CD-182E133F4851}"/>
              </a:ext>
            </a:extLst>
          </p:cNvPr>
          <p:cNvSpPr/>
          <p:nvPr/>
        </p:nvSpPr>
        <p:spPr>
          <a:xfrm>
            <a:off x="2433439" y="127720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文字编辑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E4B9F2D-6A10-4610-AF1B-723515FD29FF}"/>
              </a:ext>
            </a:extLst>
          </p:cNvPr>
          <p:cNvCxnSpPr>
            <a:cxnSpLocks/>
          </p:cNvCxnSpPr>
          <p:nvPr/>
        </p:nvCxnSpPr>
        <p:spPr>
          <a:xfrm flipH="1" flipV="1">
            <a:off x="3164117" y="1434281"/>
            <a:ext cx="546254" cy="158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143C3C-127E-4DD5-9351-42278E1F3B57}"/>
              </a:ext>
            </a:extLst>
          </p:cNvPr>
          <p:cNvCxnSpPr>
            <a:cxnSpLocks/>
          </p:cNvCxnSpPr>
          <p:nvPr/>
        </p:nvCxnSpPr>
        <p:spPr>
          <a:xfrm>
            <a:off x="2344892" y="2211710"/>
            <a:ext cx="1676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4592E9D-48CB-4277-A934-C825758EC892}"/>
              </a:ext>
            </a:extLst>
          </p:cNvPr>
          <p:cNvCxnSpPr/>
          <p:nvPr/>
        </p:nvCxnSpPr>
        <p:spPr>
          <a:xfrm flipH="1" flipV="1">
            <a:off x="5220072" y="1277204"/>
            <a:ext cx="1080120" cy="20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2DA83D9-67DE-43D7-8FE7-F576C6F77844}"/>
              </a:ext>
            </a:extLst>
          </p:cNvPr>
          <p:cNvCxnSpPr/>
          <p:nvPr/>
        </p:nvCxnSpPr>
        <p:spPr>
          <a:xfrm flipH="1">
            <a:off x="3829088" y="450268"/>
            <a:ext cx="3395357" cy="6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36FA8FB5-C001-4A2C-A235-DAF46A5A1007}"/>
              </a:ext>
            </a:extLst>
          </p:cNvPr>
          <p:cNvSpPr/>
          <p:nvPr/>
        </p:nvSpPr>
        <p:spPr>
          <a:xfrm>
            <a:off x="5768615" y="38975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显示选择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9E80D00-9FED-44AD-A57C-B1F15A0E72EF}"/>
              </a:ext>
            </a:extLst>
          </p:cNvPr>
          <p:cNvSpPr/>
          <p:nvPr/>
        </p:nvSpPr>
        <p:spPr>
          <a:xfrm>
            <a:off x="5571981" y="281066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显示选择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5143070-56B7-4E9A-8EE3-69CDD17A9C74}"/>
              </a:ext>
            </a:extLst>
          </p:cNvPr>
          <p:cNvSpPr/>
          <p:nvPr/>
        </p:nvSpPr>
        <p:spPr>
          <a:xfrm>
            <a:off x="2446886" y="193471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显示选择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38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56998130-33D0-4161-81EC-0B5D7C9D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23" y="897139"/>
            <a:ext cx="2016223" cy="39361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B67C65-6C1D-4336-B7E0-2894CA5D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2932430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AD9D9E-684D-45EC-8D19-6E784E1800D6}"/>
              </a:ext>
            </a:extLst>
          </p:cNvPr>
          <p:cNvSpPr/>
          <p:nvPr/>
        </p:nvSpPr>
        <p:spPr>
          <a:xfrm>
            <a:off x="624479" y="86815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i="1" dirty="0">
                <a:solidFill>
                  <a:srgbClr val="FFFFFF">
                    <a:lumMod val="50000"/>
                  </a:srgbClr>
                </a:solidFill>
              </a:rPr>
              <a:t>修改信息界面</a:t>
            </a:r>
            <a:endParaRPr lang="en-US" altLang="zh-CN" sz="2000" i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3776B8-5702-4DAC-BEB4-47CBF6F998CA}"/>
              </a:ext>
            </a:extLst>
          </p:cNvPr>
          <p:cNvSpPr/>
          <p:nvPr/>
        </p:nvSpPr>
        <p:spPr>
          <a:xfrm>
            <a:off x="2213460" y="1584876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轻触更改头像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CD9832-C522-432D-AB6E-CC1B55EB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44" y="2334295"/>
            <a:ext cx="1263176" cy="25922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660138-2C08-4988-8718-F255F68B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51" y="166125"/>
            <a:ext cx="1126210" cy="232011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2AB0D2A-C200-4C33-9E73-03B1C63E6C5F}"/>
              </a:ext>
            </a:extLst>
          </p:cNvPr>
          <p:cNvCxnSpPr>
            <a:endCxn id="10" idx="1"/>
          </p:cNvCxnSpPr>
          <p:nvPr/>
        </p:nvCxnSpPr>
        <p:spPr>
          <a:xfrm flipV="1">
            <a:off x="5146772" y="1326183"/>
            <a:ext cx="1112979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FCEC9C3-ECCD-447E-9999-4B8F008EF3A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74764" y="2550319"/>
            <a:ext cx="2520280" cy="1080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DF502D0-6C18-495E-AC18-8EE30ED0200E}"/>
              </a:ext>
            </a:extLst>
          </p:cNvPr>
          <p:cNvSpPr/>
          <p:nvPr/>
        </p:nvSpPr>
        <p:spPr>
          <a:xfrm>
            <a:off x="5362796" y="126732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修改昵称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6C76D3-3DD2-4286-8B72-99F85777611D}"/>
              </a:ext>
            </a:extLst>
          </p:cNvPr>
          <p:cNvSpPr/>
          <p:nvPr/>
        </p:nvSpPr>
        <p:spPr>
          <a:xfrm>
            <a:off x="6163015" y="281338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FFFFFF">
                    <a:lumMod val="50000"/>
                  </a:srgbClr>
                </a:solidFill>
              </a:rPr>
              <a:t>修改个性签名</a:t>
            </a:r>
            <a:endParaRPr lang="en-US" altLang="zh-CN" sz="12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7B11AF0-5D86-4E87-977E-D3A19B68795F}"/>
              </a:ext>
            </a:extLst>
          </p:cNvPr>
          <p:cNvSpPr/>
          <p:nvPr/>
        </p:nvSpPr>
        <p:spPr>
          <a:xfrm>
            <a:off x="4138660" y="1830239"/>
            <a:ext cx="504051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A8011ED-3B92-442D-85AC-2668E0A160E4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4568894" y="501971"/>
            <a:ext cx="1766010" cy="135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BA61567-4AF2-42CE-9AE7-1A9066BAB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517" y="1966443"/>
            <a:ext cx="540476" cy="248495"/>
          </a:xfrm>
          <a:prstGeom prst="rect">
            <a:avLst/>
          </a:prstGeom>
        </p:spPr>
      </p:pic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66F85620-8AFE-4AC8-AE56-7F5F27EC85C9}"/>
              </a:ext>
            </a:extLst>
          </p:cNvPr>
          <p:cNvCxnSpPr>
            <a:endCxn id="26" idx="1"/>
          </p:cNvCxnSpPr>
          <p:nvPr/>
        </p:nvCxnSpPr>
        <p:spPr>
          <a:xfrm rot="10800000">
            <a:off x="4115518" y="2090691"/>
            <a:ext cx="3547579" cy="575452"/>
          </a:xfrm>
          <a:prstGeom prst="curvedConnector3">
            <a:avLst>
              <a:gd name="adj1" fmla="val 1064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885DF5-F3EB-4BF9-B668-FE83D7EB5B85}"/>
              </a:ext>
            </a:extLst>
          </p:cNvPr>
          <p:cNvCxnSpPr>
            <a:cxnSpLocks/>
          </p:cNvCxnSpPr>
          <p:nvPr/>
        </p:nvCxnSpPr>
        <p:spPr>
          <a:xfrm flipH="1">
            <a:off x="2348028" y="1635646"/>
            <a:ext cx="1863932" cy="483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44CB7682-C15D-498C-8FCA-B81187D1389F}"/>
              </a:ext>
            </a:extLst>
          </p:cNvPr>
          <p:cNvPicPr/>
          <p:nvPr/>
        </p:nvPicPr>
        <p:blipFill rotWithShape="1">
          <a:blip r:embed="rId7"/>
          <a:srcRect l="6178" r="4342"/>
          <a:stretch/>
        </p:blipFill>
        <p:spPr>
          <a:xfrm>
            <a:off x="800282" y="1895818"/>
            <a:ext cx="1497348" cy="2905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120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2160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演示视频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演示视频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WeChat_20191215220103">
            <a:hlinkClick r:id="" action="ppaction://media"/>
            <a:extLst>
              <a:ext uri="{FF2B5EF4-FFF2-40B4-BE49-F238E27FC236}">
                <a16:creationId xmlns:a16="http://schemas.microsoft.com/office/drawing/2014/main" id="{FF699EF5-C2AE-4C91-ACAE-EBBDA5481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218" y="158620"/>
            <a:ext cx="2355037" cy="482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5A72BE-FFB2-4789-8B61-6F2CBA5E2F05}"/>
              </a:ext>
            </a:extLst>
          </p:cNvPr>
          <p:cNvGrpSpPr/>
          <p:nvPr/>
        </p:nvGrpSpPr>
        <p:grpSpPr>
          <a:xfrm>
            <a:off x="4720720" y="1802272"/>
            <a:ext cx="1512542" cy="1800191"/>
            <a:chOff x="3824514" y="1905692"/>
            <a:chExt cx="1512542" cy="1800191"/>
          </a:xfrm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4394258" y="1979787"/>
              <a:ext cx="286864" cy="287612"/>
            </a:xfrm>
            <a:custGeom>
              <a:avLst/>
              <a:gdLst>
                <a:gd name="T0" fmla="*/ 47 w 162"/>
                <a:gd name="T1" fmla="*/ 34 h 163"/>
                <a:gd name="T2" fmla="*/ 34 w 162"/>
                <a:gd name="T3" fmla="*/ 47 h 163"/>
                <a:gd name="T4" fmla="*/ 32 w 162"/>
                <a:gd name="T5" fmla="*/ 61 h 163"/>
                <a:gd name="T6" fmla="*/ 41 w 162"/>
                <a:gd name="T7" fmla="*/ 52 h 163"/>
                <a:gd name="T8" fmla="*/ 52 w 162"/>
                <a:gd name="T9" fmla="*/ 41 h 163"/>
                <a:gd name="T10" fmla="*/ 60 w 162"/>
                <a:gd name="T11" fmla="*/ 32 h 163"/>
                <a:gd name="T12" fmla="*/ 160 w 162"/>
                <a:gd name="T13" fmla="*/ 150 h 163"/>
                <a:gd name="T14" fmla="*/ 130 w 162"/>
                <a:gd name="T15" fmla="*/ 121 h 163"/>
                <a:gd name="T16" fmla="*/ 147 w 162"/>
                <a:gd name="T17" fmla="*/ 74 h 163"/>
                <a:gd name="T18" fmla="*/ 142 w 162"/>
                <a:gd name="T19" fmla="*/ 46 h 163"/>
                <a:gd name="T20" fmla="*/ 126 w 162"/>
                <a:gd name="T21" fmla="*/ 22 h 163"/>
                <a:gd name="T22" fmla="*/ 74 w 162"/>
                <a:gd name="T23" fmla="*/ 0 h 163"/>
                <a:gd name="T24" fmla="*/ 6 w 162"/>
                <a:gd name="T25" fmla="*/ 46 h 163"/>
                <a:gd name="T26" fmla="*/ 5 w 162"/>
                <a:gd name="T27" fmla="*/ 102 h 163"/>
                <a:gd name="T28" fmla="*/ 21 w 162"/>
                <a:gd name="T29" fmla="*/ 126 h 163"/>
                <a:gd name="T30" fmla="*/ 45 w 162"/>
                <a:gd name="T31" fmla="*/ 142 h 163"/>
                <a:gd name="T32" fmla="*/ 45 w 162"/>
                <a:gd name="T33" fmla="*/ 142 h 163"/>
                <a:gd name="T34" fmla="*/ 102 w 162"/>
                <a:gd name="T35" fmla="*/ 142 h 163"/>
                <a:gd name="T36" fmla="*/ 150 w 162"/>
                <a:gd name="T37" fmla="*/ 160 h 163"/>
                <a:gd name="T38" fmla="*/ 160 w 162"/>
                <a:gd name="T39" fmla="*/ 150 h 163"/>
                <a:gd name="T40" fmla="*/ 116 w 162"/>
                <a:gd name="T41" fmla="*/ 117 h 163"/>
                <a:gd name="T42" fmla="*/ 97 w 162"/>
                <a:gd name="T43" fmla="*/ 130 h 163"/>
                <a:gd name="T44" fmla="*/ 51 w 162"/>
                <a:gd name="T45" fmla="*/ 130 h 163"/>
                <a:gd name="T46" fmla="*/ 31 w 162"/>
                <a:gd name="T47" fmla="*/ 117 h 163"/>
                <a:gd name="T48" fmla="*/ 31 w 162"/>
                <a:gd name="T49" fmla="*/ 117 h 163"/>
                <a:gd name="T50" fmla="*/ 18 w 162"/>
                <a:gd name="T51" fmla="*/ 97 h 163"/>
                <a:gd name="T52" fmla="*/ 18 w 162"/>
                <a:gd name="T53" fmla="*/ 51 h 163"/>
                <a:gd name="T54" fmla="*/ 74 w 162"/>
                <a:gd name="T55" fmla="*/ 14 h 163"/>
                <a:gd name="T56" fmla="*/ 116 w 162"/>
                <a:gd name="T57" fmla="*/ 31 h 163"/>
                <a:gd name="T58" fmla="*/ 129 w 162"/>
                <a:gd name="T59" fmla="*/ 51 h 163"/>
                <a:gd name="T60" fmla="*/ 134 w 162"/>
                <a:gd name="T61" fmla="*/ 74 h 163"/>
                <a:gd name="T62" fmla="*/ 116 w 162"/>
                <a:gd name="T63" fmla="*/ 117 h 163"/>
                <a:gd name="T64" fmla="*/ 117 w 162"/>
                <a:gd name="T65" fmla="*/ 70 h 163"/>
                <a:gd name="T66" fmla="*/ 110 w 162"/>
                <a:gd name="T67" fmla="*/ 89 h 163"/>
                <a:gd name="T68" fmla="*/ 102 w 162"/>
                <a:gd name="T69" fmla="*/ 102 h 163"/>
                <a:gd name="T70" fmla="*/ 74 w 162"/>
                <a:gd name="T71" fmla="*/ 114 h 163"/>
                <a:gd name="T72" fmla="*/ 74 w 162"/>
                <a:gd name="T73" fmla="*/ 122 h 163"/>
                <a:gd name="T74" fmla="*/ 107 w 162"/>
                <a:gd name="T75" fmla="*/ 108 h 163"/>
                <a:gd name="T76" fmla="*/ 118 w 162"/>
                <a:gd name="T77" fmla="*/ 92 h 163"/>
                <a:gd name="T78" fmla="*/ 117 w 162"/>
                <a:gd name="T79" fmla="*/ 7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163">
                  <a:moveTo>
                    <a:pt x="55" y="30"/>
                  </a:moveTo>
                  <a:cubicBezTo>
                    <a:pt x="52" y="31"/>
                    <a:pt x="50" y="33"/>
                    <a:pt x="47" y="34"/>
                  </a:cubicBezTo>
                  <a:cubicBezTo>
                    <a:pt x="44" y="36"/>
                    <a:pt x="42" y="38"/>
                    <a:pt x="40" y="40"/>
                  </a:cubicBezTo>
                  <a:cubicBezTo>
                    <a:pt x="38" y="42"/>
                    <a:pt x="36" y="45"/>
                    <a:pt x="34" y="47"/>
                  </a:cubicBezTo>
                  <a:cubicBezTo>
                    <a:pt x="32" y="50"/>
                    <a:pt x="31" y="53"/>
                    <a:pt x="30" y="55"/>
                  </a:cubicBezTo>
                  <a:cubicBezTo>
                    <a:pt x="29" y="57"/>
                    <a:pt x="30" y="60"/>
                    <a:pt x="32" y="61"/>
                  </a:cubicBezTo>
                  <a:cubicBezTo>
                    <a:pt x="34" y="62"/>
                    <a:pt x="36" y="61"/>
                    <a:pt x="37" y="59"/>
                  </a:cubicBezTo>
                  <a:cubicBezTo>
                    <a:pt x="38" y="56"/>
                    <a:pt x="39" y="54"/>
                    <a:pt x="41" y="52"/>
                  </a:cubicBezTo>
                  <a:cubicBezTo>
                    <a:pt x="42" y="50"/>
                    <a:pt x="44" y="48"/>
                    <a:pt x="46" y="46"/>
                  </a:cubicBezTo>
                  <a:cubicBezTo>
                    <a:pt x="48" y="44"/>
                    <a:pt x="49" y="43"/>
                    <a:pt x="52" y="41"/>
                  </a:cubicBezTo>
                  <a:cubicBezTo>
                    <a:pt x="54" y="40"/>
                    <a:pt x="56" y="38"/>
                    <a:pt x="58" y="37"/>
                  </a:cubicBezTo>
                  <a:cubicBezTo>
                    <a:pt x="60" y="37"/>
                    <a:pt x="61" y="34"/>
                    <a:pt x="60" y="32"/>
                  </a:cubicBezTo>
                  <a:cubicBezTo>
                    <a:pt x="59" y="30"/>
                    <a:pt x="57" y="29"/>
                    <a:pt x="55" y="30"/>
                  </a:cubicBezTo>
                  <a:close/>
                  <a:moveTo>
                    <a:pt x="160" y="150"/>
                  </a:moveTo>
                  <a:cubicBezTo>
                    <a:pt x="160" y="150"/>
                    <a:pt x="160" y="150"/>
                    <a:pt x="160" y="150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5" y="115"/>
                    <a:pt x="139" y="109"/>
                    <a:pt x="142" y="102"/>
                  </a:cubicBezTo>
                  <a:cubicBezTo>
                    <a:pt x="145" y="93"/>
                    <a:pt x="147" y="84"/>
                    <a:pt x="147" y="74"/>
                  </a:cubicBezTo>
                  <a:cubicBezTo>
                    <a:pt x="147" y="64"/>
                    <a:pt x="145" y="55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38" y="37"/>
                    <a:pt x="133" y="29"/>
                    <a:pt x="126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19" y="15"/>
                    <a:pt x="111" y="10"/>
                    <a:pt x="102" y="6"/>
                  </a:cubicBezTo>
                  <a:cubicBezTo>
                    <a:pt x="93" y="2"/>
                    <a:pt x="8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15" y="29"/>
                    <a:pt x="9" y="37"/>
                    <a:pt x="6" y="46"/>
                  </a:cubicBezTo>
                  <a:cubicBezTo>
                    <a:pt x="2" y="55"/>
                    <a:pt x="0" y="64"/>
                    <a:pt x="0" y="74"/>
                  </a:cubicBezTo>
                  <a:cubicBezTo>
                    <a:pt x="0" y="84"/>
                    <a:pt x="2" y="93"/>
                    <a:pt x="5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9" y="111"/>
                    <a:pt x="15" y="119"/>
                    <a:pt x="21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8" y="133"/>
                    <a:pt x="36" y="138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46"/>
                    <a:pt x="64" y="148"/>
                    <a:pt x="74" y="148"/>
                  </a:cubicBezTo>
                  <a:cubicBezTo>
                    <a:pt x="84" y="148"/>
                    <a:pt x="93" y="146"/>
                    <a:pt x="102" y="142"/>
                  </a:cubicBezTo>
                  <a:cubicBezTo>
                    <a:pt x="109" y="139"/>
                    <a:pt x="115" y="135"/>
                    <a:pt x="121" y="13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63"/>
                    <a:pt x="157" y="163"/>
                    <a:pt x="160" y="160"/>
                  </a:cubicBezTo>
                  <a:cubicBezTo>
                    <a:pt x="162" y="157"/>
                    <a:pt x="162" y="153"/>
                    <a:pt x="160" y="150"/>
                  </a:cubicBezTo>
                  <a:close/>
                  <a:moveTo>
                    <a:pt x="116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111" y="122"/>
                    <a:pt x="104" y="127"/>
                    <a:pt x="97" y="130"/>
                  </a:cubicBezTo>
                  <a:cubicBezTo>
                    <a:pt x="90" y="133"/>
                    <a:pt x="82" y="134"/>
                    <a:pt x="74" y="134"/>
                  </a:cubicBezTo>
                  <a:cubicBezTo>
                    <a:pt x="65" y="134"/>
                    <a:pt x="58" y="133"/>
                    <a:pt x="51" y="130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43" y="127"/>
                    <a:pt x="37" y="122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6" y="111"/>
                    <a:pt x="21" y="104"/>
                    <a:pt x="18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5" y="90"/>
                    <a:pt x="13" y="82"/>
                    <a:pt x="13" y="74"/>
                  </a:cubicBezTo>
                  <a:cubicBezTo>
                    <a:pt x="13" y="66"/>
                    <a:pt x="15" y="58"/>
                    <a:pt x="18" y="51"/>
                  </a:cubicBezTo>
                  <a:cubicBezTo>
                    <a:pt x="21" y="44"/>
                    <a:pt x="26" y="37"/>
                    <a:pt x="31" y="31"/>
                  </a:cubicBezTo>
                  <a:cubicBezTo>
                    <a:pt x="42" y="21"/>
                    <a:pt x="57" y="14"/>
                    <a:pt x="74" y="14"/>
                  </a:cubicBezTo>
                  <a:cubicBezTo>
                    <a:pt x="82" y="14"/>
                    <a:pt x="90" y="15"/>
                    <a:pt x="97" y="18"/>
                  </a:cubicBezTo>
                  <a:cubicBezTo>
                    <a:pt x="104" y="21"/>
                    <a:pt x="111" y="26"/>
                    <a:pt x="116" y="31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22" y="37"/>
                    <a:pt x="126" y="44"/>
                    <a:pt x="129" y="51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2" y="58"/>
                    <a:pt x="134" y="66"/>
                    <a:pt x="134" y="74"/>
                  </a:cubicBezTo>
                  <a:cubicBezTo>
                    <a:pt x="134" y="82"/>
                    <a:pt x="132" y="90"/>
                    <a:pt x="129" y="97"/>
                  </a:cubicBezTo>
                  <a:cubicBezTo>
                    <a:pt x="126" y="104"/>
                    <a:pt x="122" y="111"/>
                    <a:pt x="116" y="117"/>
                  </a:cubicBezTo>
                  <a:close/>
                  <a:moveTo>
                    <a:pt x="117" y="70"/>
                  </a:moveTo>
                  <a:cubicBezTo>
                    <a:pt x="117" y="70"/>
                    <a:pt x="117" y="70"/>
                    <a:pt x="117" y="70"/>
                  </a:cubicBezTo>
                  <a:cubicBezTo>
                    <a:pt x="115" y="70"/>
                    <a:pt x="113" y="72"/>
                    <a:pt x="113" y="74"/>
                  </a:cubicBezTo>
                  <a:cubicBezTo>
                    <a:pt x="113" y="79"/>
                    <a:pt x="112" y="84"/>
                    <a:pt x="110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8" y="94"/>
                    <a:pt x="105" y="98"/>
                    <a:pt x="102" y="102"/>
                  </a:cubicBezTo>
                  <a:cubicBezTo>
                    <a:pt x="98" y="106"/>
                    <a:pt x="94" y="109"/>
                    <a:pt x="89" y="111"/>
                  </a:cubicBezTo>
                  <a:cubicBezTo>
                    <a:pt x="84" y="113"/>
                    <a:pt x="79" y="114"/>
                    <a:pt x="74" y="114"/>
                  </a:cubicBezTo>
                  <a:cubicBezTo>
                    <a:pt x="71" y="114"/>
                    <a:pt x="70" y="115"/>
                    <a:pt x="70" y="118"/>
                  </a:cubicBezTo>
                  <a:cubicBezTo>
                    <a:pt x="70" y="120"/>
                    <a:pt x="71" y="122"/>
                    <a:pt x="74" y="122"/>
                  </a:cubicBezTo>
                  <a:cubicBezTo>
                    <a:pt x="80" y="122"/>
                    <a:pt x="86" y="120"/>
                    <a:pt x="92" y="118"/>
                  </a:cubicBezTo>
                  <a:cubicBezTo>
                    <a:pt x="98" y="116"/>
                    <a:pt x="103" y="112"/>
                    <a:pt x="107" y="108"/>
                  </a:cubicBezTo>
                  <a:cubicBezTo>
                    <a:pt x="112" y="103"/>
                    <a:pt x="115" y="98"/>
                    <a:pt x="118" y="92"/>
                  </a:cubicBezTo>
                  <a:cubicBezTo>
                    <a:pt x="118" y="92"/>
                    <a:pt x="118" y="92"/>
                    <a:pt x="118" y="92"/>
                  </a:cubicBezTo>
                  <a:cubicBezTo>
                    <a:pt x="120" y="86"/>
                    <a:pt x="121" y="80"/>
                    <a:pt x="121" y="74"/>
                  </a:cubicBezTo>
                  <a:cubicBezTo>
                    <a:pt x="121" y="72"/>
                    <a:pt x="120" y="70"/>
                    <a:pt x="117" y="7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3824514" y="1905692"/>
              <a:ext cx="1512542" cy="1800191"/>
              <a:chOff x="522514" y="3027330"/>
              <a:chExt cx="1512542" cy="144016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矩形 63"/>
            <p:cNvSpPr/>
            <p:nvPr/>
          </p:nvSpPr>
          <p:spPr>
            <a:xfrm>
              <a:off x="3987740" y="2720224"/>
              <a:ext cx="1204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UI</a:t>
              </a:r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界面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7113C04-E60D-4623-88D7-AD3D02850B34}"/>
              </a:ext>
            </a:extLst>
          </p:cNvPr>
          <p:cNvGrpSpPr/>
          <p:nvPr/>
        </p:nvGrpSpPr>
        <p:grpSpPr>
          <a:xfrm>
            <a:off x="2800939" y="2506165"/>
            <a:ext cx="1532928" cy="1800200"/>
            <a:chOff x="2164798" y="2571750"/>
            <a:chExt cx="1532928" cy="1800200"/>
          </a:xfrm>
        </p:grpSpPr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2824157" y="2614036"/>
              <a:ext cx="214210" cy="307834"/>
            </a:xfrm>
            <a:custGeom>
              <a:avLst/>
              <a:gdLst>
                <a:gd name="T0" fmla="*/ 3 w 121"/>
                <a:gd name="T1" fmla="*/ 119 h 174"/>
                <a:gd name="T2" fmla="*/ 23 w 121"/>
                <a:gd name="T3" fmla="*/ 115 h 174"/>
                <a:gd name="T4" fmla="*/ 38 w 121"/>
                <a:gd name="T5" fmla="*/ 74 h 174"/>
                <a:gd name="T6" fmla="*/ 38 w 121"/>
                <a:gd name="T7" fmla="*/ 74 h 174"/>
                <a:gd name="T8" fmla="*/ 38 w 121"/>
                <a:gd name="T9" fmla="*/ 29 h 174"/>
                <a:gd name="T10" fmla="*/ 54 w 121"/>
                <a:gd name="T11" fmla="*/ 21 h 174"/>
                <a:gd name="T12" fmla="*/ 60 w 121"/>
                <a:gd name="T13" fmla="*/ 0 h 174"/>
                <a:gd name="T14" fmla="*/ 67 w 121"/>
                <a:gd name="T15" fmla="*/ 21 h 174"/>
                <a:gd name="T16" fmla="*/ 92 w 121"/>
                <a:gd name="T17" fmla="*/ 51 h 174"/>
                <a:gd name="T18" fmla="*/ 82 w 121"/>
                <a:gd name="T19" fmla="*/ 74 h 174"/>
                <a:gd name="T20" fmla="*/ 98 w 121"/>
                <a:gd name="T21" fmla="*/ 115 h 174"/>
                <a:gd name="T22" fmla="*/ 117 w 121"/>
                <a:gd name="T23" fmla="*/ 119 h 174"/>
                <a:gd name="T24" fmla="*/ 102 w 121"/>
                <a:gd name="T25" fmla="*/ 124 h 174"/>
                <a:gd name="T26" fmla="*/ 116 w 121"/>
                <a:gd name="T27" fmla="*/ 159 h 174"/>
                <a:gd name="T28" fmla="*/ 120 w 121"/>
                <a:gd name="T29" fmla="*/ 168 h 174"/>
                <a:gd name="T30" fmla="*/ 113 w 121"/>
                <a:gd name="T31" fmla="*/ 171 h 174"/>
                <a:gd name="T32" fmla="*/ 108 w 121"/>
                <a:gd name="T33" fmla="*/ 162 h 174"/>
                <a:gd name="T34" fmla="*/ 87 w 121"/>
                <a:gd name="T35" fmla="*/ 124 h 174"/>
                <a:gd name="T36" fmla="*/ 67 w 121"/>
                <a:gd name="T37" fmla="*/ 129 h 174"/>
                <a:gd name="T38" fmla="*/ 54 w 121"/>
                <a:gd name="T39" fmla="*/ 129 h 174"/>
                <a:gd name="T40" fmla="*/ 34 w 121"/>
                <a:gd name="T41" fmla="*/ 124 h 174"/>
                <a:gd name="T42" fmla="*/ 13 w 121"/>
                <a:gd name="T43" fmla="*/ 162 h 174"/>
                <a:gd name="T44" fmla="*/ 8 w 121"/>
                <a:gd name="T45" fmla="*/ 171 h 174"/>
                <a:gd name="T46" fmla="*/ 1 w 121"/>
                <a:gd name="T47" fmla="*/ 168 h 174"/>
                <a:gd name="T48" fmla="*/ 5 w 121"/>
                <a:gd name="T49" fmla="*/ 159 h 174"/>
                <a:gd name="T50" fmla="*/ 19 w 121"/>
                <a:gd name="T51" fmla="*/ 124 h 174"/>
                <a:gd name="T52" fmla="*/ 54 w 121"/>
                <a:gd name="T53" fmla="*/ 115 h 174"/>
                <a:gd name="T54" fmla="*/ 54 w 121"/>
                <a:gd name="T55" fmla="*/ 110 h 174"/>
                <a:gd name="T56" fmla="*/ 67 w 121"/>
                <a:gd name="T57" fmla="*/ 110 h 174"/>
                <a:gd name="T58" fmla="*/ 83 w 121"/>
                <a:gd name="T59" fmla="*/ 115 h 174"/>
                <a:gd name="T60" fmla="*/ 54 w 121"/>
                <a:gd name="T61" fmla="*/ 82 h 174"/>
                <a:gd name="T62" fmla="*/ 54 w 121"/>
                <a:gd name="T63" fmla="*/ 115 h 174"/>
                <a:gd name="T64" fmla="*/ 73 w 121"/>
                <a:gd name="T65" fmla="*/ 39 h 174"/>
                <a:gd name="T66" fmla="*/ 48 w 121"/>
                <a:gd name="T67" fmla="*/ 39 h 174"/>
                <a:gd name="T68" fmla="*/ 48 w 121"/>
                <a:gd name="T69" fmla="*/ 64 h 174"/>
                <a:gd name="T70" fmla="*/ 68 w 121"/>
                <a:gd name="T71" fmla="*/ 68 h 174"/>
                <a:gd name="T72" fmla="*/ 73 w 121"/>
                <a:gd name="T73" fmla="*/ 64 h 174"/>
                <a:gd name="T74" fmla="*/ 73 w 121"/>
                <a:gd name="T75" fmla="*/ 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74">
                  <a:moveTo>
                    <a:pt x="8" y="124"/>
                  </a:moveTo>
                  <a:cubicBezTo>
                    <a:pt x="5" y="124"/>
                    <a:pt x="3" y="122"/>
                    <a:pt x="3" y="119"/>
                  </a:cubicBezTo>
                  <a:cubicBezTo>
                    <a:pt x="3" y="117"/>
                    <a:pt x="5" y="115"/>
                    <a:pt x="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41" y="76"/>
                    <a:pt x="40" y="75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3" y="68"/>
                    <a:pt x="29" y="60"/>
                    <a:pt x="29" y="51"/>
                  </a:cubicBezTo>
                  <a:cubicBezTo>
                    <a:pt x="29" y="43"/>
                    <a:pt x="33" y="35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25"/>
                    <a:pt x="48" y="22"/>
                    <a:pt x="54" y="2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7" y="0"/>
                    <a:pt x="60" y="0"/>
                  </a:cubicBezTo>
                  <a:cubicBezTo>
                    <a:pt x="64" y="0"/>
                    <a:pt x="67" y="3"/>
                    <a:pt x="67" y="7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2"/>
                    <a:pt x="78" y="25"/>
                    <a:pt x="82" y="29"/>
                  </a:cubicBezTo>
                  <a:cubicBezTo>
                    <a:pt x="88" y="35"/>
                    <a:pt x="92" y="43"/>
                    <a:pt x="92" y="51"/>
                  </a:cubicBezTo>
                  <a:cubicBezTo>
                    <a:pt x="92" y="60"/>
                    <a:pt x="88" y="68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1" y="75"/>
                    <a:pt x="80" y="76"/>
                    <a:pt x="79" y="77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6" y="115"/>
                    <a:pt x="117" y="117"/>
                    <a:pt x="117" y="119"/>
                  </a:cubicBezTo>
                  <a:cubicBezTo>
                    <a:pt x="117" y="122"/>
                    <a:pt x="116" y="124"/>
                    <a:pt x="113" y="124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7" y="155"/>
                    <a:pt x="117" y="157"/>
                    <a:pt x="116" y="159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1" y="170"/>
                    <a:pt x="120" y="172"/>
                    <a:pt x="118" y="173"/>
                  </a:cubicBezTo>
                  <a:cubicBezTo>
                    <a:pt x="116" y="174"/>
                    <a:pt x="114" y="173"/>
                    <a:pt x="113" y="171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6" y="162"/>
                    <a:pt x="104" y="160"/>
                    <a:pt x="103" y="158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2"/>
                    <a:pt x="64" y="136"/>
                    <a:pt x="60" y="136"/>
                  </a:cubicBezTo>
                  <a:cubicBezTo>
                    <a:pt x="57" y="136"/>
                    <a:pt x="54" y="132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6" y="160"/>
                    <a:pt x="15" y="162"/>
                    <a:pt x="13" y="162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7" y="173"/>
                    <a:pt x="5" y="174"/>
                    <a:pt x="3" y="173"/>
                  </a:cubicBezTo>
                  <a:cubicBezTo>
                    <a:pt x="1" y="172"/>
                    <a:pt x="0" y="170"/>
                    <a:pt x="1" y="168"/>
                  </a:cubicBezTo>
                  <a:cubicBezTo>
                    <a:pt x="4" y="162"/>
                    <a:pt x="4" y="162"/>
                    <a:pt x="4" y="162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4" y="157"/>
                    <a:pt x="4" y="155"/>
                    <a:pt x="5" y="153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4" y="107"/>
                    <a:pt x="57" y="103"/>
                    <a:pt x="60" y="103"/>
                  </a:cubicBezTo>
                  <a:cubicBezTo>
                    <a:pt x="64" y="103"/>
                    <a:pt x="67" y="107"/>
                    <a:pt x="67" y="110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3" y="83"/>
                    <a:pt x="58" y="83"/>
                    <a:pt x="54" y="82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54" y="115"/>
                    <a:pt x="54" y="115"/>
                    <a:pt x="54" y="115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66" y="32"/>
                    <a:pt x="55" y="32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5" y="42"/>
                    <a:pt x="43" y="47"/>
                    <a:pt x="43" y="51"/>
                  </a:cubicBezTo>
                  <a:cubicBezTo>
                    <a:pt x="43" y="56"/>
                    <a:pt x="45" y="61"/>
                    <a:pt x="48" y="64"/>
                  </a:cubicBezTo>
                  <a:cubicBezTo>
                    <a:pt x="53" y="69"/>
                    <a:pt x="61" y="71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7"/>
                    <a:pt x="71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8" y="56"/>
                    <a:pt x="78" y="51"/>
                  </a:cubicBezTo>
                  <a:cubicBezTo>
                    <a:pt x="78" y="47"/>
                    <a:pt x="76" y="42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2164798" y="2571750"/>
              <a:ext cx="1532928" cy="1800200"/>
              <a:chOff x="502128" y="3059857"/>
              <a:chExt cx="1532928" cy="144016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2128" y="3059857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 64"/>
            <p:cNvSpPr/>
            <p:nvPr/>
          </p:nvSpPr>
          <p:spPr>
            <a:xfrm>
              <a:off x="2458288" y="3228829"/>
              <a:ext cx="90281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功能</a:t>
              </a:r>
              <a:endParaRPr lang="en-US" altLang="zh-CN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  <a:p>
              <a:pPr algn="ctr"/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介绍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068D23-D091-48BF-AE3D-BE933662E1A1}"/>
              </a:ext>
            </a:extLst>
          </p:cNvPr>
          <p:cNvGrpSpPr/>
          <p:nvPr/>
        </p:nvGrpSpPr>
        <p:grpSpPr>
          <a:xfrm>
            <a:off x="1017793" y="1760380"/>
            <a:ext cx="1516241" cy="1800200"/>
            <a:chOff x="601637" y="2170713"/>
            <a:chExt cx="1516241" cy="1800200"/>
          </a:xfrm>
        </p:grpSpPr>
        <p:grpSp>
          <p:nvGrpSpPr>
            <p:cNvPr id="2" name="组合 1"/>
            <p:cNvGrpSpPr/>
            <p:nvPr/>
          </p:nvGrpSpPr>
          <p:grpSpPr>
            <a:xfrm>
              <a:off x="601637" y="2170713"/>
              <a:ext cx="1516241" cy="1800200"/>
              <a:chOff x="522514" y="3027330"/>
              <a:chExt cx="1516241" cy="144016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26213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Freeform 13"/>
            <p:cNvSpPr>
              <a:spLocks noEditPoints="1"/>
            </p:cNvSpPr>
            <p:nvPr/>
          </p:nvSpPr>
          <p:spPr bwMode="auto">
            <a:xfrm>
              <a:off x="1204764" y="2267399"/>
              <a:ext cx="349030" cy="289858"/>
            </a:xfrm>
            <a:custGeom>
              <a:avLst/>
              <a:gdLst>
                <a:gd name="T0" fmla="*/ 111 w 197"/>
                <a:gd name="T1" fmla="*/ 11 h 164"/>
                <a:gd name="T2" fmla="*/ 0 w 197"/>
                <a:gd name="T3" fmla="*/ 15 h 164"/>
                <a:gd name="T4" fmla="*/ 105 w 197"/>
                <a:gd name="T5" fmla="*/ 164 h 164"/>
                <a:gd name="T6" fmla="*/ 136 w 197"/>
                <a:gd name="T7" fmla="*/ 159 h 164"/>
                <a:gd name="T8" fmla="*/ 196 w 197"/>
                <a:gd name="T9" fmla="*/ 142 h 164"/>
                <a:gd name="T10" fmla="*/ 52 w 197"/>
                <a:gd name="T11" fmla="*/ 150 h 164"/>
                <a:gd name="T12" fmla="*/ 52 w 197"/>
                <a:gd name="T13" fmla="*/ 22 h 164"/>
                <a:gd name="T14" fmla="*/ 99 w 197"/>
                <a:gd name="T15" fmla="*/ 150 h 164"/>
                <a:gd name="T16" fmla="*/ 99 w 197"/>
                <a:gd name="T17" fmla="*/ 22 h 164"/>
                <a:gd name="T18" fmla="*/ 147 w 197"/>
                <a:gd name="T19" fmla="*/ 149 h 164"/>
                <a:gd name="T20" fmla="*/ 181 w 197"/>
                <a:gd name="T21" fmla="*/ 139 h 164"/>
                <a:gd name="T22" fmla="*/ 23 w 197"/>
                <a:gd name="T23" fmla="*/ 133 h 164"/>
                <a:gd name="T24" fmla="*/ 42 w 197"/>
                <a:gd name="T25" fmla="*/ 134 h 164"/>
                <a:gd name="T26" fmla="*/ 43 w 197"/>
                <a:gd name="T27" fmla="*/ 114 h 164"/>
                <a:gd name="T28" fmla="*/ 23 w 197"/>
                <a:gd name="T29" fmla="*/ 114 h 164"/>
                <a:gd name="T30" fmla="*/ 29 w 197"/>
                <a:gd name="T31" fmla="*/ 120 h 164"/>
                <a:gd name="T32" fmla="*/ 37 w 197"/>
                <a:gd name="T33" fmla="*/ 120 h 164"/>
                <a:gd name="T34" fmla="*/ 37 w 197"/>
                <a:gd name="T35" fmla="*/ 128 h 164"/>
                <a:gd name="T36" fmla="*/ 29 w 197"/>
                <a:gd name="T37" fmla="*/ 127 h 164"/>
                <a:gd name="T38" fmla="*/ 32 w 197"/>
                <a:gd name="T39" fmla="*/ 91 h 164"/>
                <a:gd name="T40" fmla="*/ 36 w 197"/>
                <a:gd name="T41" fmla="*/ 38 h 164"/>
                <a:gd name="T42" fmla="*/ 28 w 197"/>
                <a:gd name="T43" fmla="*/ 87 h 164"/>
                <a:gd name="T44" fmla="*/ 134 w 197"/>
                <a:gd name="T45" fmla="*/ 31 h 164"/>
                <a:gd name="T46" fmla="*/ 149 w 197"/>
                <a:gd name="T47" fmla="*/ 86 h 164"/>
                <a:gd name="T48" fmla="*/ 134 w 197"/>
                <a:gd name="T49" fmla="*/ 31 h 164"/>
                <a:gd name="T50" fmla="*/ 69 w 197"/>
                <a:gd name="T51" fmla="*/ 133 h 164"/>
                <a:gd name="T52" fmla="*/ 88 w 197"/>
                <a:gd name="T53" fmla="*/ 133 h 164"/>
                <a:gd name="T54" fmla="*/ 79 w 197"/>
                <a:gd name="T55" fmla="*/ 110 h 164"/>
                <a:gd name="T56" fmla="*/ 65 w 197"/>
                <a:gd name="T57" fmla="*/ 124 h 164"/>
                <a:gd name="T58" fmla="*/ 75 w 197"/>
                <a:gd name="T59" fmla="*/ 120 h 164"/>
                <a:gd name="T60" fmla="*/ 82 w 197"/>
                <a:gd name="T61" fmla="*/ 120 h 164"/>
                <a:gd name="T62" fmla="*/ 82 w 197"/>
                <a:gd name="T63" fmla="*/ 128 h 164"/>
                <a:gd name="T64" fmla="*/ 74 w 197"/>
                <a:gd name="T65" fmla="*/ 127 h 164"/>
                <a:gd name="T66" fmla="*/ 81 w 197"/>
                <a:gd name="T67" fmla="*/ 91 h 164"/>
                <a:gd name="T68" fmla="*/ 85 w 197"/>
                <a:gd name="T69" fmla="*/ 38 h 164"/>
                <a:gd name="T70" fmla="*/ 77 w 197"/>
                <a:gd name="T71" fmla="*/ 87 h 164"/>
                <a:gd name="T72" fmla="*/ 148 w 197"/>
                <a:gd name="T73" fmla="*/ 109 h 164"/>
                <a:gd name="T74" fmla="*/ 148 w 197"/>
                <a:gd name="T75" fmla="*/ 128 h 164"/>
                <a:gd name="T76" fmla="*/ 167 w 197"/>
                <a:gd name="T77" fmla="*/ 128 h 164"/>
                <a:gd name="T78" fmla="*/ 168 w 197"/>
                <a:gd name="T79" fmla="*/ 109 h 164"/>
                <a:gd name="T80" fmla="*/ 158 w 197"/>
                <a:gd name="T81" fmla="*/ 105 h 164"/>
                <a:gd name="T82" fmla="*/ 154 w 197"/>
                <a:gd name="T83" fmla="*/ 114 h 164"/>
                <a:gd name="T84" fmla="*/ 163 w 197"/>
                <a:gd name="T85" fmla="*/ 118 h 164"/>
                <a:gd name="T86" fmla="*/ 154 w 197"/>
                <a:gd name="T87" fmla="*/ 122 h 164"/>
                <a:gd name="T88" fmla="*/ 154 w 197"/>
                <a:gd name="T89" fmla="*/ 1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64">
                  <a:moveTo>
                    <a:pt x="159" y="6"/>
                  </a:moveTo>
                  <a:cubicBezTo>
                    <a:pt x="158" y="2"/>
                    <a:pt x="155" y="0"/>
                    <a:pt x="151" y="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0"/>
                    <a:pt x="108" y="8"/>
                    <a:pt x="10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3" y="164"/>
                    <a:pt x="7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9" y="164"/>
                    <a:pt x="112" y="161"/>
                    <a:pt x="112" y="157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2"/>
                    <a:pt x="140" y="164"/>
                    <a:pt x="144" y="163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5" y="150"/>
                    <a:pt x="197" y="146"/>
                    <a:pt x="196" y="142"/>
                  </a:cubicBezTo>
                  <a:cubicBezTo>
                    <a:pt x="159" y="6"/>
                    <a:pt x="159" y="6"/>
                    <a:pt x="159" y="6"/>
                  </a:cubicBezTo>
                  <a:close/>
                  <a:moveTo>
                    <a:pt x="52" y="150"/>
                  </a:moveTo>
                  <a:cubicBezTo>
                    <a:pt x="52" y="150"/>
                    <a:pt x="52" y="150"/>
                    <a:pt x="52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150"/>
                    <a:pt x="52" y="150"/>
                    <a:pt x="52" y="150"/>
                  </a:cubicBezTo>
                  <a:close/>
                  <a:moveTo>
                    <a:pt x="99" y="150"/>
                  </a:moveTo>
                  <a:cubicBezTo>
                    <a:pt x="99" y="150"/>
                    <a:pt x="99" y="150"/>
                    <a:pt x="9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150"/>
                    <a:pt x="99" y="150"/>
                    <a:pt x="99" y="150"/>
                  </a:cubicBezTo>
                  <a:close/>
                  <a:moveTo>
                    <a:pt x="147" y="149"/>
                  </a:moveTo>
                  <a:cubicBezTo>
                    <a:pt x="147" y="149"/>
                    <a:pt x="147" y="149"/>
                    <a:pt x="147" y="149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81" y="139"/>
                    <a:pt x="181" y="139"/>
                    <a:pt x="181" y="139"/>
                  </a:cubicBezTo>
                  <a:cubicBezTo>
                    <a:pt x="147" y="149"/>
                    <a:pt x="147" y="149"/>
                    <a:pt x="147" y="149"/>
                  </a:cubicBezTo>
                  <a:close/>
                  <a:moveTo>
                    <a:pt x="23" y="133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6" y="136"/>
                    <a:pt x="29" y="137"/>
                    <a:pt x="33" y="137"/>
                  </a:cubicBezTo>
                  <a:cubicBezTo>
                    <a:pt x="37" y="137"/>
                    <a:pt x="40" y="136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5" y="131"/>
                    <a:pt x="47" y="127"/>
                    <a:pt x="47" y="124"/>
                  </a:cubicBezTo>
                  <a:cubicBezTo>
                    <a:pt x="47" y="120"/>
                    <a:pt x="45" y="116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0" y="112"/>
                    <a:pt x="37" y="110"/>
                    <a:pt x="33" y="110"/>
                  </a:cubicBezTo>
                  <a:cubicBezTo>
                    <a:pt x="29" y="110"/>
                    <a:pt x="26" y="112"/>
                    <a:pt x="23" y="114"/>
                  </a:cubicBezTo>
                  <a:cubicBezTo>
                    <a:pt x="21" y="116"/>
                    <a:pt x="19" y="120"/>
                    <a:pt x="19" y="124"/>
                  </a:cubicBezTo>
                  <a:cubicBezTo>
                    <a:pt x="19" y="127"/>
                    <a:pt x="21" y="131"/>
                    <a:pt x="23" y="133"/>
                  </a:cubicBezTo>
                  <a:close/>
                  <a:moveTo>
                    <a:pt x="29" y="120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30" y="119"/>
                    <a:pt x="31" y="118"/>
                    <a:pt x="33" y="118"/>
                  </a:cubicBezTo>
                  <a:cubicBezTo>
                    <a:pt x="34" y="118"/>
                    <a:pt x="36" y="119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21"/>
                    <a:pt x="38" y="122"/>
                    <a:pt x="38" y="124"/>
                  </a:cubicBezTo>
                  <a:cubicBezTo>
                    <a:pt x="38" y="125"/>
                    <a:pt x="38" y="127"/>
                    <a:pt x="37" y="128"/>
                  </a:cubicBezTo>
                  <a:cubicBezTo>
                    <a:pt x="36" y="129"/>
                    <a:pt x="34" y="129"/>
                    <a:pt x="33" y="129"/>
                  </a:cubicBezTo>
                  <a:cubicBezTo>
                    <a:pt x="31" y="129"/>
                    <a:pt x="30" y="129"/>
                    <a:pt x="29" y="128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6"/>
                    <a:pt x="27" y="125"/>
                    <a:pt x="27" y="124"/>
                  </a:cubicBezTo>
                  <a:cubicBezTo>
                    <a:pt x="27" y="122"/>
                    <a:pt x="28" y="121"/>
                    <a:pt x="29" y="120"/>
                  </a:cubicBezTo>
                  <a:close/>
                  <a:moveTo>
                    <a:pt x="32" y="91"/>
                  </a:moveTo>
                  <a:cubicBezTo>
                    <a:pt x="32" y="91"/>
                    <a:pt x="32" y="91"/>
                    <a:pt x="32" y="91"/>
                  </a:cubicBezTo>
                  <a:cubicBezTo>
                    <a:pt x="34" y="91"/>
                    <a:pt x="36" y="89"/>
                    <a:pt x="36" y="8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5"/>
                    <a:pt x="34" y="34"/>
                    <a:pt x="32" y="34"/>
                  </a:cubicBezTo>
                  <a:cubicBezTo>
                    <a:pt x="29" y="34"/>
                    <a:pt x="28" y="35"/>
                    <a:pt x="28" y="38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9"/>
                    <a:pt x="29" y="91"/>
                    <a:pt x="32" y="91"/>
                  </a:cubicBezTo>
                  <a:close/>
                  <a:moveTo>
                    <a:pt x="134" y="31"/>
                  </a:moveTo>
                  <a:cubicBezTo>
                    <a:pt x="134" y="31"/>
                    <a:pt x="134" y="31"/>
                    <a:pt x="134" y="31"/>
                  </a:cubicBezTo>
                  <a:cubicBezTo>
                    <a:pt x="132" y="32"/>
                    <a:pt x="131" y="34"/>
                    <a:pt x="131" y="36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6"/>
                    <a:pt x="146" y="87"/>
                    <a:pt x="149" y="86"/>
                  </a:cubicBezTo>
                  <a:cubicBezTo>
                    <a:pt x="151" y="86"/>
                    <a:pt x="152" y="84"/>
                    <a:pt x="152" y="8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8" y="32"/>
                    <a:pt x="136" y="31"/>
                    <a:pt x="134" y="31"/>
                  </a:cubicBezTo>
                  <a:close/>
                  <a:moveTo>
                    <a:pt x="69" y="133"/>
                  </a:move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71" y="136"/>
                    <a:pt x="75" y="137"/>
                    <a:pt x="79" y="137"/>
                  </a:cubicBezTo>
                  <a:cubicBezTo>
                    <a:pt x="82" y="137"/>
                    <a:pt x="86" y="136"/>
                    <a:pt x="88" y="134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91" y="131"/>
                    <a:pt x="92" y="127"/>
                    <a:pt x="92" y="124"/>
                  </a:cubicBezTo>
                  <a:cubicBezTo>
                    <a:pt x="92" y="120"/>
                    <a:pt x="91" y="116"/>
                    <a:pt x="88" y="114"/>
                  </a:cubicBezTo>
                  <a:cubicBezTo>
                    <a:pt x="86" y="112"/>
                    <a:pt x="82" y="110"/>
                    <a:pt x="79" y="110"/>
                  </a:cubicBezTo>
                  <a:cubicBezTo>
                    <a:pt x="75" y="110"/>
                    <a:pt x="71" y="112"/>
                    <a:pt x="69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6" y="116"/>
                    <a:pt x="65" y="120"/>
                    <a:pt x="65" y="124"/>
                  </a:cubicBezTo>
                  <a:cubicBezTo>
                    <a:pt x="65" y="127"/>
                    <a:pt x="66" y="131"/>
                    <a:pt x="69" y="133"/>
                  </a:cubicBezTo>
                  <a:close/>
                  <a:moveTo>
                    <a:pt x="75" y="120"/>
                  </a:moveTo>
                  <a:cubicBezTo>
                    <a:pt x="75" y="120"/>
                    <a:pt x="75" y="120"/>
                    <a:pt x="75" y="120"/>
                  </a:cubicBezTo>
                  <a:cubicBezTo>
                    <a:pt x="76" y="119"/>
                    <a:pt x="77" y="118"/>
                    <a:pt x="79" y="118"/>
                  </a:cubicBezTo>
                  <a:cubicBezTo>
                    <a:pt x="80" y="118"/>
                    <a:pt x="81" y="119"/>
                    <a:pt x="82" y="120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4" y="121"/>
                    <a:pt x="84" y="122"/>
                    <a:pt x="84" y="124"/>
                  </a:cubicBezTo>
                  <a:cubicBezTo>
                    <a:pt x="84" y="125"/>
                    <a:pt x="84" y="127"/>
                    <a:pt x="83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1" y="129"/>
                    <a:pt x="80" y="129"/>
                    <a:pt x="79" y="129"/>
                  </a:cubicBezTo>
                  <a:cubicBezTo>
                    <a:pt x="77" y="129"/>
                    <a:pt x="76" y="129"/>
                    <a:pt x="75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6"/>
                    <a:pt x="73" y="125"/>
                    <a:pt x="73" y="124"/>
                  </a:cubicBezTo>
                  <a:cubicBezTo>
                    <a:pt x="73" y="122"/>
                    <a:pt x="74" y="121"/>
                    <a:pt x="75" y="120"/>
                  </a:cubicBezTo>
                  <a:close/>
                  <a:moveTo>
                    <a:pt x="81" y="91"/>
                  </a:moveTo>
                  <a:cubicBezTo>
                    <a:pt x="81" y="91"/>
                    <a:pt x="81" y="91"/>
                    <a:pt x="81" y="91"/>
                  </a:cubicBezTo>
                  <a:cubicBezTo>
                    <a:pt x="83" y="91"/>
                    <a:pt x="85" y="89"/>
                    <a:pt x="85" y="87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5"/>
                    <a:pt x="83" y="34"/>
                    <a:pt x="81" y="34"/>
                  </a:cubicBezTo>
                  <a:cubicBezTo>
                    <a:pt x="79" y="34"/>
                    <a:pt x="77" y="35"/>
                    <a:pt x="77" y="3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9"/>
                    <a:pt x="79" y="91"/>
                    <a:pt x="81" y="91"/>
                  </a:cubicBezTo>
                  <a:close/>
                  <a:moveTo>
                    <a:pt x="14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6" y="111"/>
                    <a:pt x="144" y="114"/>
                    <a:pt x="144" y="118"/>
                  </a:cubicBezTo>
                  <a:cubicBezTo>
                    <a:pt x="144" y="122"/>
                    <a:pt x="146" y="125"/>
                    <a:pt x="148" y="128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51" y="130"/>
                    <a:pt x="154" y="132"/>
                    <a:pt x="158" y="132"/>
                  </a:cubicBezTo>
                  <a:cubicBezTo>
                    <a:pt x="161" y="132"/>
                    <a:pt x="165" y="131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0" y="126"/>
                    <a:pt x="171" y="122"/>
                    <a:pt x="171" y="118"/>
                  </a:cubicBezTo>
                  <a:cubicBezTo>
                    <a:pt x="171" y="114"/>
                    <a:pt x="170" y="111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5" y="106"/>
                    <a:pt x="162" y="105"/>
                    <a:pt x="158" y="105"/>
                  </a:cubicBezTo>
                  <a:cubicBezTo>
                    <a:pt x="154" y="105"/>
                    <a:pt x="151" y="106"/>
                    <a:pt x="148" y="109"/>
                  </a:cubicBezTo>
                  <a:close/>
                  <a:moveTo>
                    <a:pt x="154" y="114"/>
                  </a:moveTo>
                  <a:cubicBezTo>
                    <a:pt x="154" y="114"/>
                    <a:pt x="154" y="114"/>
                    <a:pt x="154" y="114"/>
                  </a:cubicBezTo>
                  <a:cubicBezTo>
                    <a:pt x="155" y="113"/>
                    <a:pt x="156" y="113"/>
                    <a:pt x="158" y="113"/>
                  </a:cubicBezTo>
                  <a:cubicBezTo>
                    <a:pt x="159" y="113"/>
                    <a:pt x="161" y="113"/>
                    <a:pt x="162" y="114"/>
                  </a:cubicBezTo>
                  <a:cubicBezTo>
                    <a:pt x="163" y="115"/>
                    <a:pt x="163" y="117"/>
                    <a:pt x="163" y="118"/>
                  </a:cubicBezTo>
                  <a:cubicBezTo>
                    <a:pt x="163" y="120"/>
                    <a:pt x="163" y="121"/>
                    <a:pt x="162" y="122"/>
                  </a:cubicBezTo>
                  <a:cubicBezTo>
                    <a:pt x="161" y="123"/>
                    <a:pt x="159" y="124"/>
                    <a:pt x="158" y="124"/>
                  </a:cubicBezTo>
                  <a:cubicBezTo>
                    <a:pt x="156" y="124"/>
                    <a:pt x="155" y="123"/>
                    <a:pt x="154" y="122"/>
                  </a:cubicBezTo>
                  <a:cubicBezTo>
                    <a:pt x="154" y="122"/>
                    <a:pt x="154" y="122"/>
                    <a:pt x="154" y="122"/>
                  </a:cubicBezTo>
                  <a:cubicBezTo>
                    <a:pt x="153" y="121"/>
                    <a:pt x="152" y="120"/>
                    <a:pt x="152" y="118"/>
                  </a:cubicBezTo>
                  <a:cubicBezTo>
                    <a:pt x="152" y="117"/>
                    <a:pt x="153" y="115"/>
                    <a:pt x="154" y="1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791581" y="2784437"/>
              <a:ext cx="113817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项目简介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B0C4CB6-D755-48ED-9E4B-28AB8D511623}"/>
              </a:ext>
            </a:extLst>
          </p:cNvPr>
          <p:cNvGrpSpPr/>
          <p:nvPr/>
        </p:nvGrpSpPr>
        <p:grpSpPr>
          <a:xfrm>
            <a:off x="6660232" y="2458395"/>
            <a:ext cx="1512542" cy="1895740"/>
            <a:chOff x="6620467" y="2400255"/>
            <a:chExt cx="1512542" cy="1895740"/>
          </a:xfrm>
        </p:grpSpPr>
        <p:sp>
          <p:nvSpPr>
            <p:cNvPr id="69" name="Freeform 9"/>
            <p:cNvSpPr>
              <a:spLocks noEditPoints="1"/>
            </p:cNvSpPr>
            <p:nvPr/>
          </p:nvSpPr>
          <p:spPr bwMode="auto">
            <a:xfrm>
              <a:off x="7186145" y="2536523"/>
              <a:ext cx="380484" cy="247914"/>
            </a:xfrm>
            <a:custGeom>
              <a:avLst/>
              <a:gdLst>
                <a:gd name="T0" fmla="*/ 58 w 215"/>
                <a:gd name="T1" fmla="*/ 83 h 140"/>
                <a:gd name="T2" fmla="*/ 58 w 215"/>
                <a:gd name="T3" fmla="*/ 91 h 140"/>
                <a:gd name="T4" fmla="*/ 161 w 215"/>
                <a:gd name="T5" fmla="*/ 87 h 140"/>
                <a:gd name="T6" fmla="*/ 58 w 215"/>
                <a:gd name="T7" fmla="*/ 73 h 140"/>
                <a:gd name="T8" fmla="*/ 98 w 215"/>
                <a:gd name="T9" fmla="*/ 73 h 140"/>
                <a:gd name="T10" fmla="*/ 102 w 215"/>
                <a:gd name="T11" fmla="*/ 34 h 140"/>
                <a:gd name="T12" fmla="*/ 58 w 215"/>
                <a:gd name="T13" fmla="*/ 30 h 140"/>
                <a:gd name="T14" fmla="*/ 54 w 215"/>
                <a:gd name="T15" fmla="*/ 69 h 140"/>
                <a:gd name="T16" fmla="*/ 63 w 215"/>
                <a:gd name="T17" fmla="*/ 38 h 140"/>
                <a:gd name="T18" fmla="*/ 94 w 215"/>
                <a:gd name="T19" fmla="*/ 38 h 140"/>
                <a:gd name="T20" fmla="*/ 63 w 215"/>
                <a:gd name="T21" fmla="*/ 65 h 140"/>
                <a:gd name="T22" fmla="*/ 27 w 215"/>
                <a:gd name="T23" fmla="*/ 121 h 140"/>
                <a:gd name="T24" fmla="*/ 189 w 215"/>
                <a:gd name="T25" fmla="*/ 121 h 140"/>
                <a:gd name="T26" fmla="*/ 196 w 215"/>
                <a:gd name="T27" fmla="*/ 7 h 140"/>
                <a:gd name="T28" fmla="*/ 27 w 215"/>
                <a:gd name="T29" fmla="*/ 0 h 140"/>
                <a:gd name="T30" fmla="*/ 20 w 215"/>
                <a:gd name="T31" fmla="*/ 114 h 140"/>
                <a:gd name="T32" fmla="*/ 33 w 215"/>
                <a:gd name="T33" fmla="*/ 13 h 140"/>
                <a:gd name="T34" fmla="*/ 182 w 215"/>
                <a:gd name="T35" fmla="*/ 13 h 140"/>
                <a:gd name="T36" fmla="*/ 33 w 215"/>
                <a:gd name="T37" fmla="*/ 107 h 140"/>
                <a:gd name="T38" fmla="*/ 157 w 215"/>
                <a:gd name="T39" fmla="*/ 48 h 140"/>
                <a:gd name="T40" fmla="*/ 111 w 215"/>
                <a:gd name="T41" fmla="*/ 48 h 140"/>
                <a:gd name="T42" fmla="*/ 111 w 215"/>
                <a:gd name="T43" fmla="*/ 56 h 140"/>
                <a:gd name="T44" fmla="*/ 161 w 215"/>
                <a:gd name="T45" fmla="*/ 52 h 140"/>
                <a:gd name="T46" fmla="*/ 157 w 215"/>
                <a:gd name="T47" fmla="*/ 65 h 140"/>
                <a:gd name="T48" fmla="*/ 111 w 215"/>
                <a:gd name="T49" fmla="*/ 65 h 140"/>
                <a:gd name="T50" fmla="*/ 111 w 215"/>
                <a:gd name="T51" fmla="*/ 73 h 140"/>
                <a:gd name="T52" fmla="*/ 161 w 215"/>
                <a:gd name="T53" fmla="*/ 69 h 140"/>
                <a:gd name="T54" fmla="*/ 157 w 215"/>
                <a:gd name="T55" fmla="*/ 30 h 140"/>
                <a:gd name="T56" fmla="*/ 111 w 215"/>
                <a:gd name="T57" fmla="*/ 30 h 140"/>
                <a:gd name="T58" fmla="*/ 111 w 215"/>
                <a:gd name="T59" fmla="*/ 38 h 140"/>
                <a:gd name="T60" fmla="*/ 161 w 215"/>
                <a:gd name="T61" fmla="*/ 34 h 140"/>
                <a:gd name="T62" fmla="*/ 209 w 215"/>
                <a:gd name="T63" fmla="*/ 127 h 140"/>
                <a:gd name="T64" fmla="*/ 7 w 215"/>
                <a:gd name="T65" fmla="*/ 127 h 140"/>
                <a:gd name="T66" fmla="*/ 7 w 215"/>
                <a:gd name="T67" fmla="*/ 140 h 140"/>
                <a:gd name="T68" fmla="*/ 215 w 215"/>
                <a:gd name="T6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140">
                  <a:moveTo>
                    <a:pt x="157" y="83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56" y="83"/>
                    <a:pt x="54" y="84"/>
                    <a:pt x="54" y="87"/>
                  </a:cubicBezTo>
                  <a:cubicBezTo>
                    <a:pt x="54" y="89"/>
                    <a:pt x="56" y="91"/>
                    <a:pt x="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9" y="91"/>
                    <a:pt x="161" y="89"/>
                    <a:pt x="161" y="87"/>
                  </a:cubicBezTo>
                  <a:cubicBezTo>
                    <a:pt x="161" y="84"/>
                    <a:pt x="159" y="83"/>
                    <a:pt x="157" y="83"/>
                  </a:cubicBezTo>
                  <a:close/>
                  <a:moveTo>
                    <a:pt x="58" y="73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100" y="73"/>
                    <a:pt x="102" y="71"/>
                    <a:pt x="102" y="69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2"/>
                    <a:pt x="100" y="30"/>
                    <a:pt x="9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6" y="30"/>
                    <a:pt x="54" y="32"/>
                    <a:pt x="54" y="3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1"/>
                    <a:pt x="56" y="73"/>
                    <a:pt x="58" y="73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27" y="121"/>
                  </a:moveTo>
                  <a:cubicBezTo>
                    <a:pt x="27" y="121"/>
                    <a:pt x="27" y="121"/>
                    <a:pt x="27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3" y="121"/>
                    <a:pt x="196" y="118"/>
                    <a:pt x="196" y="114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3"/>
                    <a:pt x="193" y="0"/>
                    <a:pt x="18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20" y="3"/>
                    <a:pt x="20" y="7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8"/>
                    <a:pt x="23" y="121"/>
                    <a:pt x="27" y="121"/>
                  </a:cubicBezTo>
                  <a:close/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157" y="48"/>
                  </a:moveTo>
                  <a:cubicBezTo>
                    <a:pt x="157" y="48"/>
                    <a:pt x="157" y="48"/>
                    <a:pt x="157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8" y="48"/>
                    <a:pt x="107" y="49"/>
                    <a:pt x="107" y="52"/>
                  </a:cubicBezTo>
                  <a:cubicBezTo>
                    <a:pt x="107" y="54"/>
                    <a:pt x="108" y="56"/>
                    <a:pt x="111" y="56"/>
                  </a:cubicBezTo>
                  <a:cubicBezTo>
                    <a:pt x="157" y="56"/>
                    <a:pt x="157" y="56"/>
                    <a:pt x="157" y="56"/>
                  </a:cubicBezTo>
                  <a:cubicBezTo>
                    <a:pt x="159" y="56"/>
                    <a:pt x="161" y="54"/>
                    <a:pt x="161" y="52"/>
                  </a:cubicBezTo>
                  <a:cubicBezTo>
                    <a:pt x="161" y="49"/>
                    <a:pt x="159" y="48"/>
                    <a:pt x="157" y="48"/>
                  </a:cubicBezTo>
                  <a:close/>
                  <a:moveTo>
                    <a:pt x="157" y="65"/>
                  </a:moveTo>
                  <a:cubicBezTo>
                    <a:pt x="157" y="65"/>
                    <a:pt x="157" y="65"/>
                    <a:pt x="157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08" y="65"/>
                    <a:pt x="107" y="67"/>
                    <a:pt x="107" y="69"/>
                  </a:cubicBezTo>
                  <a:cubicBezTo>
                    <a:pt x="107" y="71"/>
                    <a:pt x="108" y="73"/>
                    <a:pt x="111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9" y="73"/>
                    <a:pt x="161" y="71"/>
                    <a:pt x="161" y="69"/>
                  </a:cubicBezTo>
                  <a:cubicBezTo>
                    <a:pt x="161" y="67"/>
                    <a:pt x="159" y="65"/>
                    <a:pt x="157" y="65"/>
                  </a:cubicBezTo>
                  <a:close/>
                  <a:moveTo>
                    <a:pt x="157" y="30"/>
                  </a:moveTo>
                  <a:cubicBezTo>
                    <a:pt x="157" y="30"/>
                    <a:pt x="157" y="30"/>
                    <a:pt x="15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08" y="30"/>
                    <a:pt x="107" y="32"/>
                    <a:pt x="107" y="34"/>
                  </a:cubicBezTo>
                  <a:cubicBezTo>
                    <a:pt x="107" y="37"/>
                    <a:pt x="108" y="38"/>
                    <a:pt x="111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9" y="38"/>
                    <a:pt x="161" y="37"/>
                    <a:pt x="161" y="34"/>
                  </a:cubicBezTo>
                  <a:cubicBezTo>
                    <a:pt x="161" y="32"/>
                    <a:pt x="159" y="30"/>
                    <a:pt x="157" y="30"/>
                  </a:cubicBezTo>
                  <a:close/>
                  <a:moveTo>
                    <a:pt x="209" y="127"/>
                  </a:moveTo>
                  <a:cubicBezTo>
                    <a:pt x="209" y="127"/>
                    <a:pt x="209" y="127"/>
                    <a:pt x="209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3" y="127"/>
                    <a:pt x="0" y="130"/>
                    <a:pt x="0" y="134"/>
                  </a:cubicBezTo>
                  <a:cubicBezTo>
                    <a:pt x="0" y="137"/>
                    <a:pt x="3" y="140"/>
                    <a:pt x="7" y="140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12" y="140"/>
                    <a:pt x="215" y="137"/>
                    <a:pt x="215" y="134"/>
                  </a:cubicBezTo>
                  <a:cubicBezTo>
                    <a:pt x="215" y="130"/>
                    <a:pt x="212" y="127"/>
                    <a:pt x="209" y="1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620467" y="2400255"/>
              <a:ext cx="1512542" cy="1895740"/>
              <a:chOff x="522514" y="3027330"/>
              <a:chExt cx="1512542" cy="144016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/>
            <p:cNvSpPr/>
            <p:nvPr/>
          </p:nvSpPr>
          <p:spPr>
            <a:xfrm>
              <a:off x="6960526" y="3110802"/>
              <a:ext cx="90281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演示</a:t>
              </a:r>
              <a:endParaRPr lang="en-US" altLang="zh-CN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  <a:p>
              <a:pPr algn="ctr"/>
              <a:r>
                <a:rPr lang="zh-CN" altLang="en-US" sz="2800" b="1" dirty="0">
                  <a:ln w="63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Impact" pitchFamily="34" charset="0"/>
                  <a:ea typeface="微软雅黑" pitchFamily="34" charset="-122"/>
                </a:rPr>
                <a:t>视频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07704" y="2101079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感谢聆听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THANK YOU FOR WATCHING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069081" y="4183426"/>
            <a:ext cx="174306" cy="174304"/>
            <a:chOff x="801291" y="3535885"/>
            <a:chExt cx="219347" cy="219347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195956" y="4116689"/>
            <a:ext cx="33954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小组成员：林俊涛 杨杰逊 张家铭 张力丹</a:t>
            </a:r>
            <a:endParaRPr lang="en-US" altLang="zh-CN" sz="1400" dirty="0">
              <a:solidFill>
                <a:srgbClr val="333333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2000" y="2686479"/>
            <a:ext cx="1075936" cy="166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项目名称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项目简介</a:t>
            </a:r>
            <a:endParaRPr lang="en-US" alt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en-US" alt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项目需求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成员分工</a:t>
            </a:r>
          </a:p>
        </p:txBody>
      </p:sp>
      <p:sp>
        <p:nvSpPr>
          <p:cNvPr id="39" name="矩形 38"/>
          <p:cNvSpPr/>
          <p:nvPr/>
        </p:nvSpPr>
        <p:spPr>
          <a:xfrm>
            <a:off x="5307682" y="1978744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项目简介</a:t>
            </a:r>
          </a:p>
        </p:txBody>
      </p:sp>
      <p:sp>
        <p:nvSpPr>
          <p:cNvPr id="41" name="矩形 40"/>
          <p:cNvSpPr/>
          <p:nvPr/>
        </p:nvSpPr>
        <p:spPr>
          <a:xfrm>
            <a:off x="4259634" y="1718207"/>
            <a:ext cx="1074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22" name="Group 66"/>
          <p:cNvGrpSpPr/>
          <p:nvPr/>
        </p:nvGrpSpPr>
        <p:grpSpPr bwMode="auto">
          <a:xfrm>
            <a:off x="3765551" y="1491124"/>
            <a:ext cx="1611313" cy="3234735"/>
            <a:chOff x="2372" y="898"/>
            <a:chExt cx="1015" cy="2037"/>
          </a:xfrm>
        </p:grpSpPr>
        <p:sp>
          <p:nvSpPr>
            <p:cNvPr id="19503" name="Freeform 47"/>
            <p:cNvSpPr/>
            <p:nvPr/>
          </p:nvSpPr>
          <p:spPr bwMode="auto">
            <a:xfrm>
              <a:off x="2372" y="898"/>
              <a:ext cx="223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Freeform 48"/>
            <p:cNvSpPr/>
            <p:nvPr/>
          </p:nvSpPr>
          <p:spPr bwMode="auto">
            <a:xfrm>
              <a:off x="2635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Freeform 49"/>
            <p:cNvSpPr/>
            <p:nvPr/>
          </p:nvSpPr>
          <p:spPr bwMode="auto">
            <a:xfrm>
              <a:off x="2899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6" name="Freeform 50"/>
            <p:cNvSpPr/>
            <p:nvPr/>
          </p:nvSpPr>
          <p:spPr bwMode="auto">
            <a:xfrm>
              <a:off x="3163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51"/>
            <p:cNvSpPr/>
            <p:nvPr/>
          </p:nvSpPr>
          <p:spPr bwMode="auto">
            <a:xfrm>
              <a:off x="261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6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52"/>
            <p:cNvSpPr/>
            <p:nvPr/>
          </p:nvSpPr>
          <p:spPr bwMode="auto">
            <a:xfrm>
              <a:off x="2750" y="2036"/>
              <a:ext cx="129" cy="526"/>
            </a:xfrm>
            <a:custGeom>
              <a:avLst/>
              <a:gdLst>
                <a:gd name="T0" fmla="*/ 129 w 129"/>
                <a:gd name="T1" fmla="*/ 462 h 526"/>
                <a:gd name="T2" fmla="*/ 64 w 129"/>
                <a:gd name="T3" fmla="*/ 526 h 526"/>
                <a:gd name="T4" fmla="*/ 0 w 129"/>
                <a:gd name="T5" fmla="*/ 462 h 526"/>
                <a:gd name="T6" fmla="*/ 0 w 129"/>
                <a:gd name="T7" fmla="*/ 0 h 526"/>
                <a:gd name="T8" fmla="*/ 129 w 129"/>
                <a:gd name="T9" fmla="*/ 0 h 526"/>
                <a:gd name="T10" fmla="*/ 129 w 129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26">
                  <a:moveTo>
                    <a:pt x="129" y="462"/>
                  </a:moveTo>
                  <a:lnTo>
                    <a:pt x="64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53"/>
            <p:cNvSpPr/>
            <p:nvPr/>
          </p:nvSpPr>
          <p:spPr bwMode="auto">
            <a:xfrm>
              <a:off x="2879" y="2036"/>
              <a:ext cx="130" cy="526"/>
            </a:xfrm>
            <a:custGeom>
              <a:avLst/>
              <a:gdLst>
                <a:gd name="T0" fmla="*/ 130 w 130"/>
                <a:gd name="T1" fmla="*/ 462 h 526"/>
                <a:gd name="T2" fmla="*/ 66 w 130"/>
                <a:gd name="T3" fmla="*/ 526 h 526"/>
                <a:gd name="T4" fmla="*/ 0 w 130"/>
                <a:gd name="T5" fmla="*/ 462 h 526"/>
                <a:gd name="T6" fmla="*/ 0 w 130"/>
                <a:gd name="T7" fmla="*/ 0 h 526"/>
                <a:gd name="T8" fmla="*/ 130 w 130"/>
                <a:gd name="T9" fmla="*/ 0 h 526"/>
                <a:gd name="T10" fmla="*/ 130 w 130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526">
                  <a:moveTo>
                    <a:pt x="130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54"/>
            <p:cNvSpPr/>
            <p:nvPr/>
          </p:nvSpPr>
          <p:spPr bwMode="auto">
            <a:xfrm>
              <a:off x="300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5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5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55"/>
            <p:cNvSpPr/>
            <p:nvPr/>
          </p:nvSpPr>
          <p:spPr bwMode="auto">
            <a:xfrm>
              <a:off x="2372" y="1741"/>
              <a:ext cx="378" cy="297"/>
            </a:xfrm>
            <a:custGeom>
              <a:avLst/>
              <a:gdLst>
                <a:gd name="T0" fmla="*/ 378 w 378"/>
                <a:gd name="T1" fmla="*/ 297 h 297"/>
                <a:gd name="T2" fmla="*/ 247 w 378"/>
                <a:gd name="T3" fmla="*/ 297 h 297"/>
                <a:gd name="T4" fmla="*/ 0 w 378"/>
                <a:gd name="T5" fmla="*/ 0 h 297"/>
                <a:gd name="T6" fmla="*/ 223 w 378"/>
                <a:gd name="T7" fmla="*/ 0 h 297"/>
                <a:gd name="T8" fmla="*/ 378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378" y="297"/>
                  </a:moveTo>
                  <a:lnTo>
                    <a:pt x="247" y="297"/>
                  </a:lnTo>
                  <a:lnTo>
                    <a:pt x="0" y="0"/>
                  </a:lnTo>
                  <a:lnTo>
                    <a:pt x="223" y="0"/>
                  </a:lnTo>
                  <a:lnTo>
                    <a:pt x="378" y="2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56"/>
            <p:cNvSpPr/>
            <p:nvPr/>
          </p:nvSpPr>
          <p:spPr bwMode="auto">
            <a:xfrm>
              <a:off x="2635" y="1741"/>
              <a:ext cx="244" cy="297"/>
            </a:xfrm>
            <a:custGeom>
              <a:avLst/>
              <a:gdLst>
                <a:gd name="T0" fmla="*/ 244 w 244"/>
                <a:gd name="T1" fmla="*/ 297 h 297"/>
                <a:gd name="T2" fmla="*/ 115 w 244"/>
                <a:gd name="T3" fmla="*/ 297 h 297"/>
                <a:gd name="T4" fmla="*/ 0 w 244"/>
                <a:gd name="T5" fmla="*/ 0 h 297"/>
                <a:gd name="T6" fmla="*/ 224 w 244"/>
                <a:gd name="T7" fmla="*/ 0 h 297"/>
                <a:gd name="T8" fmla="*/ 244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244" y="297"/>
                  </a:moveTo>
                  <a:lnTo>
                    <a:pt x="115" y="297"/>
                  </a:lnTo>
                  <a:lnTo>
                    <a:pt x="0" y="0"/>
                  </a:lnTo>
                  <a:lnTo>
                    <a:pt x="224" y="0"/>
                  </a:lnTo>
                  <a:lnTo>
                    <a:pt x="244" y="29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57"/>
            <p:cNvSpPr/>
            <p:nvPr/>
          </p:nvSpPr>
          <p:spPr bwMode="auto">
            <a:xfrm>
              <a:off x="2879" y="1741"/>
              <a:ext cx="244" cy="297"/>
            </a:xfrm>
            <a:custGeom>
              <a:avLst/>
              <a:gdLst>
                <a:gd name="T0" fmla="*/ 130 w 244"/>
                <a:gd name="T1" fmla="*/ 297 h 297"/>
                <a:gd name="T2" fmla="*/ 0 w 244"/>
                <a:gd name="T3" fmla="*/ 297 h 297"/>
                <a:gd name="T4" fmla="*/ 20 w 244"/>
                <a:gd name="T5" fmla="*/ 0 h 297"/>
                <a:gd name="T6" fmla="*/ 244 w 244"/>
                <a:gd name="T7" fmla="*/ 0 h 297"/>
                <a:gd name="T8" fmla="*/ 130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130" y="297"/>
                  </a:moveTo>
                  <a:lnTo>
                    <a:pt x="0" y="297"/>
                  </a:lnTo>
                  <a:lnTo>
                    <a:pt x="20" y="0"/>
                  </a:lnTo>
                  <a:lnTo>
                    <a:pt x="244" y="0"/>
                  </a:lnTo>
                  <a:lnTo>
                    <a:pt x="130" y="2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58"/>
            <p:cNvSpPr/>
            <p:nvPr/>
          </p:nvSpPr>
          <p:spPr bwMode="auto">
            <a:xfrm>
              <a:off x="3009" y="1741"/>
              <a:ext cx="378" cy="297"/>
            </a:xfrm>
            <a:custGeom>
              <a:avLst/>
              <a:gdLst>
                <a:gd name="T0" fmla="*/ 131 w 378"/>
                <a:gd name="T1" fmla="*/ 297 h 297"/>
                <a:gd name="T2" fmla="*/ 0 w 378"/>
                <a:gd name="T3" fmla="*/ 297 h 297"/>
                <a:gd name="T4" fmla="*/ 154 w 378"/>
                <a:gd name="T5" fmla="*/ 0 h 297"/>
                <a:gd name="T6" fmla="*/ 378 w 378"/>
                <a:gd name="T7" fmla="*/ 0 h 297"/>
                <a:gd name="T8" fmla="*/ 131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131" y="297"/>
                  </a:moveTo>
                  <a:lnTo>
                    <a:pt x="0" y="297"/>
                  </a:lnTo>
                  <a:lnTo>
                    <a:pt x="154" y="0"/>
                  </a:lnTo>
                  <a:lnTo>
                    <a:pt x="378" y="0"/>
                  </a:lnTo>
                  <a:lnTo>
                    <a:pt x="131" y="29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59"/>
            <p:cNvSpPr/>
            <p:nvPr/>
          </p:nvSpPr>
          <p:spPr bwMode="auto">
            <a:xfrm>
              <a:off x="2619" y="2498"/>
              <a:ext cx="521" cy="321"/>
            </a:xfrm>
            <a:custGeom>
              <a:avLst/>
              <a:gdLst>
                <a:gd name="T0" fmla="*/ 521 w 521"/>
                <a:gd name="T1" fmla="*/ 0 h 321"/>
                <a:gd name="T2" fmla="*/ 0 w 521"/>
                <a:gd name="T3" fmla="*/ 0 h 321"/>
                <a:gd name="T4" fmla="*/ 191 w 521"/>
                <a:gd name="T5" fmla="*/ 321 h 321"/>
                <a:gd name="T6" fmla="*/ 330 w 521"/>
                <a:gd name="T7" fmla="*/ 321 h 321"/>
                <a:gd name="T8" fmla="*/ 521 w 521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321">
                  <a:moveTo>
                    <a:pt x="521" y="0"/>
                  </a:moveTo>
                  <a:lnTo>
                    <a:pt x="0" y="0"/>
                  </a:lnTo>
                  <a:lnTo>
                    <a:pt x="191" y="321"/>
                  </a:lnTo>
                  <a:lnTo>
                    <a:pt x="330" y="32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60"/>
            <p:cNvSpPr/>
            <p:nvPr/>
          </p:nvSpPr>
          <p:spPr bwMode="auto">
            <a:xfrm>
              <a:off x="2810" y="2819"/>
              <a:ext cx="139" cy="116"/>
            </a:xfrm>
            <a:custGeom>
              <a:avLst/>
              <a:gdLst>
                <a:gd name="T0" fmla="*/ 139 w 139"/>
                <a:gd name="T1" fmla="*/ 0 h 116"/>
                <a:gd name="T2" fmla="*/ 0 w 139"/>
                <a:gd name="T3" fmla="*/ 0 h 116"/>
                <a:gd name="T4" fmla="*/ 69 w 139"/>
                <a:gd name="T5" fmla="*/ 116 h 116"/>
                <a:gd name="T6" fmla="*/ 139 w 13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6">
                  <a:moveTo>
                    <a:pt x="139" y="0"/>
                  </a:moveTo>
                  <a:lnTo>
                    <a:pt x="0" y="0"/>
                  </a:lnTo>
                  <a:lnTo>
                    <a:pt x="69" y="11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533" name="Group 77"/>
          <p:cNvGrpSpPr/>
          <p:nvPr/>
        </p:nvGrpSpPr>
        <p:grpSpPr bwMode="auto">
          <a:xfrm>
            <a:off x="1018381" y="1448258"/>
            <a:ext cx="284163" cy="282662"/>
            <a:chOff x="4336" y="2094"/>
            <a:chExt cx="179" cy="178"/>
          </a:xfrm>
          <a:solidFill>
            <a:schemeClr val="accent6"/>
          </a:solidFill>
        </p:grpSpPr>
        <p:sp>
          <p:nvSpPr>
            <p:cNvPr id="19519" name="Oval 63"/>
            <p:cNvSpPr>
              <a:spLocks noChangeArrowheads="1"/>
            </p:cNvSpPr>
            <p:nvPr/>
          </p:nvSpPr>
          <p:spPr bwMode="auto">
            <a:xfrm>
              <a:off x="4336" y="2094"/>
              <a:ext cx="179" cy="1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Freeform 64"/>
            <p:cNvSpPr/>
            <p:nvPr/>
          </p:nvSpPr>
          <p:spPr bwMode="auto">
            <a:xfrm>
              <a:off x="4375" y="2149"/>
              <a:ext cx="103" cy="67"/>
            </a:xfrm>
            <a:custGeom>
              <a:avLst/>
              <a:gdLst>
                <a:gd name="T0" fmla="*/ 0 w 103"/>
                <a:gd name="T1" fmla="*/ 29 h 67"/>
                <a:gd name="T2" fmla="*/ 41 w 103"/>
                <a:gd name="T3" fmla="*/ 67 h 67"/>
                <a:gd name="T4" fmla="*/ 103 w 103"/>
                <a:gd name="T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67">
                  <a:moveTo>
                    <a:pt x="0" y="29"/>
                  </a:moveTo>
                  <a:lnTo>
                    <a:pt x="41" y="67"/>
                  </a:lnTo>
                  <a:lnTo>
                    <a:pt x="103" y="0"/>
                  </a:lnTo>
                </a:path>
              </a:pathLst>
            </a:custGeom>
            <a:grpFill/>
            <a:ln w="33338" cap="rnd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523" name="Rectangle 67"/>
          <p:cNvSpPr>
            <a:spLocks noChangeArrowheads="1"/>
          </p:cNvSpPr>
          <p:nvPr/>
        </p:nvSpPr>
        <p:spPr bwMode="auto">
          <a:xfrm>
            <a:off x="476251" y="1491124"/>
            <a:ext cx="18002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itchFamily="34" charset="0"/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项目名称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Your Diary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9527" name="Line 71"/>
          <p:cNvSpPr>
            <a:spLocks noChangeShapeType="1"/>
          </p:cNvSpPr>
          <p:nvPr/>
        </p:nvSpPr>
        <p:spPr bwMode="auto">
          <a:xfrm>
            <a:off x="2339976" y="1627690"/>
            <a:ext cx="158432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3D63EE4-3F8A-458E-B9D7-740B764BD8DC}"/>
              </a:ext>
            </a:extLst>
          </p:cNvPr>
          <p:cNvGrpSpPr/>
          <p:nvPr/>
        </p:nvGrpSpPr>
        <p:grpSpPr>
          <a:xfrm>
            <a:off x="314798" y="2423619"/>
            <a:ext cx="4061941" cy="658111"/>
            <a:chOff x="308447" y="2197936"/>
            <a:chExt cx="4061941" cy="658111"/>
          </a:xfrm>
        </p:grpSpPr>
        <p:grpSp>
          <p:nvGrpSpPr>
            <p:cNvPr id="19532" name="Group 76"/>
            <p:cNvGrpSpPr/>
            <p:nvPr/>
          </p:nvGrpSpPr>
          <p:grpSpPr bwMode="auto">
            <a:xfrm>
              <a:off x="1334133" y="2197936"/>
              <a:ext cx="284162" cy="282662"/>
              <a:chOff x="1245" y="2094"/>
              <a:chExt cx="179" cy="178"/>
            </a:xfrm>
            <a:solidFill>
              <a:schemeClr val="accent5"/>
            </a:solidFill>
          </p:grpSpPr>
          <p:sp>
            <p:nvSpPr>
              <p:cNvPr id="19517" name="Oval 61"/>
              <p:cNvSpPr>
                <a:spLocks noChangeArrowheads="1"/>
              </p:cNvSpPr>
              <p:nvPr/>
            </p:nvSpPr>
            <p:spPr bwMode="auto">
              <a:xfrm>
                <a:off x="1245" y="2094"/>
                <a:ext cx="179" cy="17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18" name="Freeform 62"/>
              <p:cNvSpPr/>
              <p:nvPr/>
            </p:nvSpPr>
            <p:spPr bwMode="auto">
              <a:xfrm>
                <a:off x="1283" y="2149"/>
                <a:ext cx="104" cy="67"/>
              </a:xfrm>
              <a:custGeom>
                <a:avLst/>
                <a:gdLst>
                  <a:gd name="T0" fmla="*/ 0 w 104"/>
                  <a:gd name="T1" fmla="*/ 29 h 67"/>
                  <a:gd name="T2" fmla="*/ 42 w 104"/>
                  <a:gd name="T3" fmla="*/ 67 h 67"/>
                  <a:gd name="T4" fmla="*/ 104 w 104"/>
                  <a:gd name="T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4" h="67">
                    <a:moveTo>
                      <a:pt x="0" y="29"/>
                    </a:moveTo>
                    <a:lnTo>
                      <a:pt x="42" y="67"/>
                    </a:lnTo>
                    <a:lnTo>
                      <a:pt x="104" y="0"/>
                    </a:lnTo>
                  </a:path>
                </a:pathLst>
              </a:custGeom>
              <a:grpFill/>
              <a:ln w="33338" cap="rnd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24" name="Rectangle 68"/>
            <p:cNvSpPr>
              <a:spLocks noChangeArrowheads="1"/>
            </p:cNvSpPr>
            <p:nvPr/>
          </p:nvSpPr>
          <p:spPr bwMode="auto">
            <a:xfrm>
              <a:off x="308447" y="2209716"/>
              <a:ext cx="230537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项目背景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>
                <a:buFont typeface="Arial" pitchFamily="34" charset="0"/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现用户缺乏一个不对外公开的私密的且功能完备，操作简单的日记本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2687638" y="2305761"/>
              <a:ext cx="1682750" cy="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34269C-80DE-465D-A360-020BD7ECA8F7}"/>
              </a:ext>
            </a:extLst>
          </p:cNvPr>
          <p:cNvGrpSpPr/>
          <p:nvPr/>
        </p:nvGrpSpPr>
        <p:grpSpPr>
          <a:xfrm>
            <a:off x="4783139" y="2929270"/>
            <a:ext cx="4050604" cy="1034670"/>
            <a:chOff x="4810126" y="2431530"/>
            <a:chExt cx="4050604" cy="1034670"/>
          </a:xfrm>
        </p:grpSpPr>
        <p:sp>
          <p:nvSpPr>
            <p:cNvPr id="19526" name="Rectangle 70"/>
            <p:cNvSpPr>
              <a:spLocks noChangeArrowheads="1"/>
            </p:cNvSpPr>
            <p:nvPr/>
          </p:nvSpPr>
          <p:spPr bwMode="auto">
            <a:xfrm>
              <a:off x="6556376" y="2450537"/>
              <a:ext cx="230435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项目需求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buFont typeface="Arial" pitchFamily="34" charset="0"/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用户有记录生活的习惯或偶尔想要记录特殊的事情；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buFont typeface="Arial" pitchFamily="34" charset="0"/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对智能手机交互有最基本的了解；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buFont typeface="Arial" pitchFamily="34" charset="0"/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用户不太喜欢公开分享自己的生活</a:t>
              </a: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4810126" y="2562936"/>
              <a:ext cx="1682750" cy="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419C7DF-8BB9-41E1-B3CD-19BC439B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330" y="2431530"/>
              <a:ext cx="286537" cy="28044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99538-DE4F-4C76-9F13-52D4A37961C1}"/>
              </a:ext>
            </a:extLst>
          </p:cNvPr>
          <p:cNvGrpSpPr/>
          <p:nvPr/>
        </p:nvGrpSpPr>
        <p:grpSpPr>
          <a:xfrm>
            <a:off x="5191126" y="1779404"/>
            <a:ext cx="3606896" cy="655995"/>
            <a:chOff x="5213351" y="1481460"/>
            <a:chExt cx="3606896" cy="655995"/>
          </a:xfrm>
        </p:grpSpPr>
        <p:sp>
          <p:nvSpPr>
            <p:cNvPr id="19525" name="Rectangle 69"/>
            <p:cNvSpPr>
              <a:spLocks noChangeArrowheads="1"/>
            </p:cNvSpPr>
            <p:nvPr/>
          </p:nvSpPr>
          <p:spPr bwMode="auto">
            <a:xfrm>
              <a:off x="6876256" y="1491124"/>
              <a:ext cx="194399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项目简介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buFont typeface="Arial" pitchFamily="34" charset="0"/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为用户提供一个可以以丰富的方式记录个人生活的平台</a:t>
              </a: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5213351" y="1627690"/>
              <a:ext cx="1584325" cy="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95557B-72C3-4916-8F63-CBF2394C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251" y="1481460"/>
              <a:ext cx="280440" cy="280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6300789" y="2242242"/>
            <a:ext cx="2592387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完成“日历浏览”界面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完成“日记编辑”界面；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项目后期调试与截图、录制视频；</a:t>
            </a:r>
          </a:p>
        </p:txBody>
      </p:sp>
      <p:sp>
        <p:nvSpPr>
          <p:cNvPr id="24617" name="Rectangle 41"/>
          <p:cNvSpPr>
            <a:spLocks noChangeArrowheads="1"/>
          </p:cNvSpPr>
          <p:nvPr/>
        </p:nvSpPr>
        <p:spPr bwMode="auto">
          <a:xfrm>
            <a:off x="6300789" y="3557097"/>
            <a:ext cx="2592387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完成“找回密码”</a:t>
            </a:r>
            <a:r>
              <a:rPr lang="zh-CN" altLang="en-US" sz="1050" dirty="0">
                <a:solidFill>
                  <a:srgbClr val="FFFFFF">
                    <a:lumMod val="50000"/>
                  </a:srgbClr>
                </a:solidFill>
              </a:rPr>
              <a:t>界面</a:t>
            </a:r>
            <a:endParaRPr lang="en-US" altLang="zh-CN" sz="1050" dirty="0">
              <a:solidFill>
                <a:srgbClr val="FFFFFF">
                  <a:lumMod val="50000"/>
                </a:srgb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完成“我的”界面；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完成答辩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ppt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的制作；</a:t>
            </a:r>
          </a:p>
        </p:txBody>
      </p: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280246" y="3609093"/>
            <a:ext cx="2592388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制作项目高保真原型；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完成“日记查看”界面；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完成“列表浏览”界面；</a:t>
            </a:r>
          </a:p>
        </p:txBody>
      </p: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250825" y="2188398"/>
            <a:ext cx="259238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050" dirty="0">
                <a:solidFill>
                  <a:srgbClr val="FFFFFF">
                    <a:lumMod val="50000"/>
                  </a:srgbClr>
                </a:solidFill>
              </a:rPr>
              <a:t>初始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页面流设计；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完成“登陆”界面；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完成“注册”界面；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项目合并；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EE13A6-4C52-48C0-B90D-17D019928F4F}"/>
              </a:ext>
            </a:extLst>
          </p:cNvPr>
          <p:cNvGrpSpPr/>
          <p:nvPr/>
        </p:nvGrpSpPr>
        <p:grpSpPr>
          <a:xfrm>
            <a:off x="1416496" y="1713850"/>
            <a:ext cx="6258386" cy="2302177"/>
            <a:chOff x="1416496" y="1713850"/>
            <a:chExt cx="6258386" cy="2302177"/>
          </a:xfrm>
        </p:grpSpPr>
        <p:grpSp>
          <p:nvGrpSpPr>
            <p:cNvPr id="24597" name="Group 21"/>
            <p:cNvGrpSpPr/>
            <p:nvPr/>
          </p:nvGrpSpPr>
          <p:grpSpPr bwMode="auto">
            <a:xfrm>
              <a:off x="2946401" y="1902412"/>
              <a:ext cx="3283087" cy="2113615"/>
              <a:chOff x="0" y="0"/>
              <a:chExt cx="2046" cy="1324"/>
            </a:xfrm>
          </p:grpSpPr>
          <p:sp>
            <p:nvSpPr>
              <p:cNvPr id="24598" name="Freeform 22"/>
              <p:cNvSpPr/>
              <p:nvPr/>
            </p:nvSpPr>
            <p:spPr bwMode="auto">
              <a:xfrm>
                <a:off x="1023" y="0"/>
                <a:ext cx="664" cy="1324"/>
              </a:xfrm>
              <a:custGeom>
                <a:avLst/>
                <a:gdLst>
                  <a:gd name="T0" fmla="*/ 0 w 347"/>
                  <a:gd name="T1" fmla="*/ 0 h 693"/>
                  <a:gd name="T2" fmla="*/ 0 w 347"/>
                  <a:gd name="T3" fmla="*/ 122 h 693"/>
                  <a:gd name="T4" fmla="*/ 225 w 347"/>
                  <a:gd name="T5" fmla="*/ 347 h 693"/>
                  <a:gd name="T6" fmla="*/ 0 w 347"/>
                  <a:gd name="T7" fmla="*/ 572 h 693"/>
                  <a:gd name="T8" fmla="*/ 0 w 347"/>
                  <a:gd name="T9" fmla="*/ 693 h 693"/>
                  <a:gd name="T10" fmla="*/ 347 w 347"/>
                  <a:gd name="T11" fmla="*/ 347 h 693"/>
                  <a:gd name="T12" fmla="*/ 0 w 347"/>
                  <a:gd name="T1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693">
                    <a:moveTo>
                      <a:pt x="0" y="0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125" y="122"/>
                      <a:pt x="225" y="222"/>
                      <a:pt x="225" y="347"/>
                    </a:cubicBezTo>
                    <a:cubicBezTo>
                      <a:pt x="225" y="471"/>
                      <a:pt x="125" y="572"/>
                      <a:pt x="0" y="572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192" y="693"/>
                      <a:pt x="347" y="538"/>
                      <a:pt x="347" y="347"/>
                    </a:cubicBezTo>
                    <a:cubicBezTo>
                      <a:pt x="347" y="155"/>
                      <a:pt x="192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99" name="Freeform 23"/>
              <p:cNvSpPr/>
              <p:nvPr/>
            </p:nvSpPr>
            <p:spPr bwMode="auto">
              <a:xfrm>
                <a:off x="361" y="0"/>
                <a:ext cx="662" cy="1324"/>
              </a:xfrm>
              <a:custGeom>
                <a:avLst/>
                <a:gdLst>
                  <a:gd name="T0" fmla="*/ 121 w 346"/>
                  <a:gd name="T1" fmla="*/ 347 h 693"/>
                  <a:gd name="T2" fmla="*/ 346 w 346"/>
                  <a:gd name="T3" fmla="*/ 122 h 693"/>
                  <a:gd name="T4" fmla="*/ 346 w 346"/>
                  <a:gd name="T5" fmla="*/ 0 h 693"/>
                  <a:gd name="T6" fmla="*/ 0 w 346"/>
                  <a:gd name="T7" fmla="*/ 347 h 693"/>
                  <a:gd name="T8" fmla="*/ 346 w 346"/>
                  <a:gd name="T9" fmla="*/ 693 h 693"/>
                  <a:gd name="T10" fmla="*/ 346 w 346"/>
                  <a:gd name="T11" fmla="*/ 572 h 693"/>
                  <a:gd name="T12" fmla="*/ 121 w 346"/>
                  <a:gd name="T13" fmla="*/ 347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6" h="693">
                    <a:moveTo>
                      <a:pt x="121" y="347"/>
                    </a:moveTo>
                    <a:cubicBezTo>
                      <a:pt x="121" y="222"/>
                      <a:pt x="222" y="122"/>
                      <a:pt x="346" y="122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55" y="0"/>
                      <a:pt x="0" y="155"/>
                      <a:pt x="0" y="347"/>
                    </a:cubicBezTo>
                    <a:cubicBezTo>
                      <a:pt x="0" y="538"/>
                      <a:pt x="155" y="693"/>
                      <a:pt x="346" y="693"/>
                    </a:cubicBezTo>
                    <a:cubicBezTo>
                      <a:pt x="346" y="572"/>
                      <a:pt x="346" y="572"/>
                      <a:pt x="346" y="572"/>
                    </a:cubicBezTo>
                    <a:cubicBezTo>
                      <a:pt x="222" y="572"/>
                      <a:pt x="121" y="471"/>
                      <a:pt x="121" y="3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0" name="Freeform 24"/>
              <p:cNvSpPr/>
              <p:nvPr/>
            </p:nvSpPr>
            <p:spPr bwMode="auto">
              <a:xfrm>
                <a:off x="593" y="233"/>
                <a:ext cx="430" cy="860"/>
              </a:xfrm>
              <a:custGeom>
                <a:avLst/>
                <a:gdLst>
                  <a:gd name="T0" fmla="*/ 0 w 225"/>
                  <a:gd name="T1" fmla="*/ 225 h 450"/>
                  <a:gd name="T2" fmla="*/ 225 w 225"/>
                  <a:gd name="T3" fmla="*/ 450 h 450"/>
                  <a:gd name="T4" fmla="*/ 225 w 225"/>
                  <a:gd name="T5" fmla="*/ 0 h 450"/>
                  <a:gd name="T6" fmla="*/ 0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0" y="225"/>
                    </a:moveTo>
                    <a:cubicBezTo>
                      <a:pt x="0" y="349"/>
                      <a:pt x="101" y="450"/>
                      <a:pt x="225" y="45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101" y="0"/>
                      <a:pt x="0" y="100"/>
                      <a:pt x="0" y="2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1" name="Freeform 25"/>
              <p:cNvSpPr/>
              <p:nvPr/>
            </p:nvSpPr>
            <p:spPr bwMode="auto">
              <a:xfrm>
                <a:off x="1023" y="233"/>
                <a:ext cx="430" cy="860"/>
              </a:xfrm>
              <a:custGeom>
                <a:avLst/>
                <a:gdLst>
                  <a:gd name="T0" fmla="*/ 225 w 225"/>
                  <a:gd name="T1" fmla="*/ 225 h 450"/>
                  <a:gd name="T2" fmla="*/ 0 w 225"/>
                  <a:gd name="T3" fmla="*/ 0 h 450"/>
                  <a:gd name="T4" fmla="*/ 0 w 225"/>
                  <a:gd name="T5" fmla="*/ 450 h 450"/>
                  <a:gd name="T6" fmla="*/ 225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225" y="225"/>
                    </a:moveTo>
                    <a:cubicBezTo>
                      <a:pt x="225" y="100"/>
                      <a:pt x="125" y="0"/>
                      <a:pt x="0" y="0"/>
                    </a:cubicBezTo>
                    <a:cubicBezTo>
                      <a:pt x="0" y="450"/>
                      <a:pt x="0" y="450"/>
                      <a:pt x="0" y="450"/>
                    </a:cubicBezTo>
                    <a:cubicBezTo>
                      <a:pt x="125" y="450"/>
                      <a:pt x="225" y="349"/>
                      <a:pt x="225" y="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2" name="Oval 26"/>
              <p:cNvSpPr>
                <a:spLocks noChangeArrowheads="1"/>
              </p:cNvSpPr>
              <p:nvPr/>
            </p:nvSpPr>
            <p:spPr bwMode="auto">
              <a:xfrm>
                <a:off x="824" y="464"/>
                <a:ext cx="398" cy="39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3" name="Freeform 27"/>
              <p:cNvSpPr>
                <a:spLocks noEditPoints="1"/>
              </p:cNvSpPr>
              <p:nvPr/>
            </p:nvSpPr>
            <p:spPr bwMode="auto">
              <a:xfrm>
                <a:off x="924" y="561"/>
                <a:ext cx="201" cy="201"/>
              </a:xfrm>
              <a:custGeom>
                <a:avLst/>
                <a:gdLst>
                  <a:gd name="T0" fmla="*/ 87 w 105"/>
                  <a:gd name="T1" fmla="*/ 1 h 105"/>
                  <a:gd name="T2" fmla="*/ 91 w 105"/>
                  <a:gd name="T3" fmla="*/ 2 h 105"/>
                  <a:gd name="T4" fmla="*/ 91 w 105"/>
                  <a:gd name="T5" fmla="*/ 2 h 105"/>
                  <a:gd name="T6" fmla="*/ 103 w 105"/>
                  <a:gd name="T7" fmla="*/ 14 h 105"/>
                  <a:gd name="T8" fmla="*/ 103 w 105"/>
                  <a:gd name="T9" fmla="*/ 14 h 105"/>
                  <a:gd name="T10" fmla="*/ 104 w 105"/>
                  <a:gd name="T11" fmla="*/ 18 h 105"/>
                  <a:gd name="T12" fmla="*/ 88 w 105"/>
                  <a:gd name="T13" fmla="*/ 32 h 105"/>
                  <a:gd name="T14" fmla="*/ 77 w 105"/>
                  <a:gd name="T15" fmla="*/ 34 h 105"/>
                  <a:gd name="T16" fmla="*/ 74 w 105"/>
                  <a:gd name="T17" fmla="*/ 76 h 105"/>
                  <a:gd name="T18" fmla="*/ 51 w 105"/>
                  <a:gd name="T19" fmla="*/ 85 h 105"/>
                  <a:gd name="T20" fmla="*/ 19 w 105"/>
                  <a:gd name="T21" fmla="*/ 53 h 105"/>
                  <a:gd name="T22" fmla="*/ 51 w 105"/>
                  <a:gd name="T23" fmla="*/ 21 h 105"/>
                  <a:gd name="T24" fmla="*/ 75 w 105"/>
                  <a:gd name="T25" fmla="*/ 24 h 105"/>
                  <a:gd name="T26" fmla="*/ 73 w 105"/>
                  <a:gd name="T27" fmla="*/ 14 h 105"/>
                  <a:gd name="T28" fmla="*/ 93 w 105"/>
                  <a:gd name="T29" fmla="*/ 41 h 105"/>
                  <a:gd name="T30" fmla="*/ 101 w 105"/>
                  <a:gd name="T31" fmla="*/ 38 h 105"/>
                  <a:gd name="T32" fmla="*/ 103 w 105"/>
                  <a:gd name="T33" fmla="*/ 53 h 105"/>
                  <a:gd name="T34" fmla="*/ 51 w 105"/>
                  <a:gd name="T35" fmla="*/ 105 h 105"/>
                  <a:gd name="T36" fmla="*/ 0 w 105"/>
                  <a:gd name="T37" fmla="*/ 53 h 105"/>
                  <a:gd name="T38" fmla="*/ 51 w 105"/>
                  <a:gd name="T39" fmla="*/ 2 h 105"/>
                  <a:gd name="T40" fmla="*/ 66 w 105"/>
                  <a:gd name="T41" fmla="*/ 4 h 105"/>
                  <a:gd name="T42" fmla="*/ 64 w 105"/>
                  <a:gd name="T43" fmla="*/ 12 h 105"/>
                  <a:gd name="T44" fmla="*/ 51 w 105"/>
                  <a:gd name="T45" fmla="*/ 10 h 105"/>
                  <a:gd name="T46" fmla="*/ 8 w 105"/>
                  <a:gd name="T47" fmla="*/ 53 h 105"/>
                  <a:gd name="T48" fmla="*/ 51 w 105"/>
                  <a:gd name="T49" fmla="*/ 97 h 105"/>
                  <a:gd name="T50" fmla="*/ 95 w 105"/>
                  <a:gd name="T51" fmla="*/ 53 h 105"/>
                  <a:gd name="T52" fmla="*/ 93 w 105"/>
                  <a:gd name="T53" fmla="*/ 41 h 105"/>
                  <a:gd name="T54" fmla="*/ 51 w 105"/>
                  <a:gd name="T55" fmla="*/ 39 h 105"/>
                  <a:gd name="T56" fmla="*/ 67 w 105"/>
                  <a:gd name="T57" fmla="*/ 32 h 105"/>
                  <a:gd name="T58" fmla="*/ 32 w 105"/>
                  <a:gd name="T59" fmla="*/ 34 h 105"/>
                  <a:gd name="T60" fmla="*/ 32 w 105"/>
                  <a:gd name="T61" fmla="*/ 34 h 105"/>
                  <a:gd name="T62" fmla="*/ 32 w 105"/>
                  <a:gd name="T63" fmla="*/ 73 h 105"/>
                  <a:gd name="T64" fmla="*/ 71 w 105"/>
                  <a:gd name="T65" fmla="*/ 73 h 105"/>
                  <a:gd name="T66" fmla="*/ 79 w 105"/>
                  <a:gd name="T67" fmla="*/ 53 h 105"/>
                  <a:gd name="T68" fmla="*/ 64 w 105"/>
                  <a:gd name="T69" fmla="*/ 46 h 105"/>
                  <a:gd name="T70" fmla="*/ 62 w 105"/>
                  <a:gd name="T71" fmla="*/ 64 h 105"/>
                  <a:gd name="T72" fmla="*/ 51 w 105"/>
                  <a:gd name="T73" fmla="*/ 68 h 105"/>
                  <a:gd name="T74" fmla="*/ 37 w 105"/>
                  <a:gd name="T75" fmla="*/ 53 h 105"/>
                  <a:gd name="T76" fmla="*/ 41 w 105"/>
                  <a:gd name="T77" fmla="*/ 43 h 105"/>
                  <a:gd name="T78" fmla="*/ 55 w 105"/>
                  <a:gd name="T79" fmla="*/ 44 h 105"/>
                  <a:gd name="T80" fmla="*/ 51 w 105"/>
                  <a:gd name="T81" fmla="*/ 44 h 105"/>
                  <a:gd name="T82" fmla="*/ 42 w 105"/>
                  <a:gd name="T83" fmla="*/ 53 h 105"/>
                  <a:gd name="T84" fmla="*/ 51 w 105"/>
                  <a:gd name="T85" fmla="*/ 63 h 105"/>
                  <a:gd name="T86" fmla="*/ 58 w 105"/>
                  <a:gd name="T87" fmla="*/ 60 h 105"/>
                  <a:gd name="T88" fmla="*/ 61 w 105"/>
                  <a:gd name="T89" fmla="*/ 50 h 105"/>
                  <a:gd name="T90" fmla="*/ 49 w 105"/>
                  <a:gd name="T91" fmla="*/ 56 h 105"/>
                  <a:gd name="T92" fmla="*/ 55 w 105"/>
                  <a:gd name="T93" fmla="*/ 44 h 105"/>
                  <a:gd name="T94" fmla="*/ 87 w 105"/>
                  <a:gd name="T95" fmla="*/ 7 h 105"/>
                  <a:gd name="T96" fmla="*/ 79 w 105"/>
                  <a:gd name="T97" fmla="*/ 22 h 105"/>
                  <a:gd name="T98" fmla="*/ 87 w 105"/>
                  <a:gd name="T99" fmla="*/ 7 h 105"/>
                  <a:gd name="T100" fmla="*/ 92 w 105"/>
                  <a:gd name="T101" fmla="*/ 16 h 105"/>
                  <a:gd name="T102" fmla="*/ 88 w 105"/>
                  <a:gd name="T103" fmla="*/ 27 h 105"/>
                  <a:gd name="T104" fmla="*/ 92 w 105"/>
                  <a:gd name="T105" fmla="*/ 1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05">
                    <a:moveTo>
                      <a:pt x="73" y="14"/>
                    </a:moveTo>
                    <a:cubicBezTo>
                      <a:pt x="87" y="1"/>
                      <a:pt x="87" y="1"/>
                      <a:pt x="87" y="1"/>
                    </a:cubicBezTo>
                    <a:cubicBezTo>
                      <a:pt x="88" y="0"/>
                      <a:pt x="89" y="0"/>
                      <a:pt x="90" y="1"/>
                    </a:cubicBezTo>
                    <a:cubicBezTo>
                      <a:pt x="91" y="1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4" y="14"/>
                      <a:pt x="104" y="14"/>
                    </a:cubicBezTo>
                    <a:cubicBezTo>
                      <a:pt x="105" y="15"/>
                      <a:pt x="105" y="17"/>
                      <a:pt x="104" y="18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0" y="32"/>
                      <a:pt x="89" y="32"/>
                      <a:pt x="88" y="32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81" y="39"/>
                      <a:pt x="83" y="46"/>
                      <a:pt x="83" y="53"/>
                    </a:cubicBezTo>
                    <a:cubicBezTo>
                      <a:pt x="83" y="62"/>
                      <a:pt x="80" y="70"/>
                      <a:pt x="74" y="76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8" y="82"/>
                      <a:pt x="60" y="85"/>
                      <a:pt x="51" y="85"/>
                    </a:cubicBezTo>
                    <a:cubicBezTo>
                      <a:pt x="43" y="85"/>
                      <a:pt x="35" y="82"/>
                      <a:pt x="29" y="76"/>
                    </a:cubicBezTo>
                    <a:cubicBezTo>
                      <a:pt x="23" y="70"/>
                      <a:pt x="19" y="62"/>
                      <a:pt x="19" y="53"/>
                    </a:cubicBezTo>
                    <a:cubicBezTo>
                      <a:pt x="19" y="45"/>
                      <a:pt x="23" y="37"/>
                      <a:pt x="29" y="31"/>
                    </a:cubicBezTo>
                    <a:cubicBezTo>
                      <a:pt x="35" y="25"/>
                      <a:pt x="43" y="21"/>
                      <a:pt x="51" y="21"/>
                    </a:cubicBezTo>
                    <a:cubicBezTo>
                      <a:pt x="59" y="21"/>
                      <a:pt x="66" y="24"/>
                      <a:pt x="71" y="28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5"/>
                      <a:pt x="73" y="14"/>
                    </a:cubicBezTo>
                    <a:close/>
                    <a:moveTo>
                      <a:pt x="93" y="41"/>
                    </a:move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39"/>
                      <a:pt x="94" y="36"/>
                      <a:pt x="96" y="36"/>
                    </a:cubicBezTo>
                    <a:cubicBezTo>
                      <a:pt x="98" y="35"/>
                      <a:pt x="100" y="36"/>
                      <a:pt x="101" y="38"/>
                    </a:cubicBezTo>
                    <a:cubicBezTo>
                      <a:pt x="102" y="41"/>
                      <a:pt x="102" y="43"/>
                      <a:pt x="102" y="46"/>
                    </a:cubicBezTo>
                    <a:cubicBezTo>
                      <a:pt x="103" y="48"/>
                      <a:pt x="103" y="51"/>
                      <a:pt x="103" y="53"/>
                    </a:cubicBezTo>
                    <a:cubicBezTo>
                      <a:pt x="103" y="68"/>
                      <a:pt x="97" y="81"/>
                      <a:pt x="88" y="90"/>
                    </a:cubicBezTo>
                    <a:cubicBezTo>
                      <a:pt x="79" y="99"/>
                      <a:pt x="66" y="105"/>
                      <a:pt x="51" y="105"/>
                    </a:cubicBezTo>
                    <a:cubicBezTo>
                      <a:pt x="37" y="105"/>
                      <a:pt x="24" y="99"/>
                      <a:pt x="15" y="90"/>
                    </a:cubicBezTo>
                    <a:cubicBezTo>
                      <a:pt x="6" y="81"/>
                      <a:pt x="0" y="68"/>
                      <a:pt x="0" y="53"/>
                    </a:cubicBezTo>
                    <a:cubicBezTo>
                      <a:pt x="0" y="39"/>
                      <a:pt x="6" y="26"/>
                      <a:pt x="15" y="17"/>
                    </a:cubicBezTo>
                    <a:cubicBezTo>
                      <a:pt x="24" y="8"/>
                      <a:pt x="37" y="2"/>
                      <a:pt x="51" y="2"/>
                    </a:cubicBezTo>
                    <a:cubicBezTo>
                      <a:pt x="54" y="2"/>
                      <a:pt x="57" y="2"/>
                      <a:pt x="59" y="2"/>
                    </a:cubicBezTo>
                    <a:cubicBezTo>
                      <a:pt x="62" y="3"/>
                      <a:pt x="64" y="3"/>
                      <a:pt x="66" y="4"/>
                    </a:cubicBezTo>
                    <a:cubicBezTo>
                      <a:pt x="69" y="5"/>
                      <a:pt x="70" y="7"/>
                      <a:pt x="69" y="9"/>
                    </a:cubicBezTo>
                    <a:cubicBezTo>
                      <a:pt x="69" y="11"/>
                      <a:pt x="66" y="13"/>
                      <a:pt x="64" y="12"/>
                    </a:cubicBezTo>
                    <a:cubicBezTo>
                      <a:pt x="62" y="11"/>
                      <a:pt x="60" y="11"/>
                      <a:pt x="58" y="11"/>
                    </a:cubicBezTo>
                    <a:cubicBezTo>
                      <a:pt x="56" y="10"/>
                      <a:pt x="54" y="10"/>
                      <a:pt x="51" y="10"/>
                    </a:cubicBezTo>
                    <a:cubicBezTo>
                      <a:pt x="39" y="10"/>
                      <a:pt x="29" y="15"/>
                      <a:pt x="21" y="23"/>
                    </a:cubicBezTo>
                    <a:cubicBezTo>
                      <a:pt x="13" y="31"/>
                      <a:pt x="8" y="41"/>
                      <a:pt x="8" y="53"/>
                    </a:cubicBezTo>
                    <a:cubicBezTo>
                      <a:pt x="8" y="65"/>
                      <a:pt x="13" y="76"/>
                      <a:pt x="21" y="84"/>
                    </a:cubicBezTo>
                    <a:cubicBezTo>
                      <a:pt x="29" y="92"/>
                      <a:pt x="39" y="97"/>
                      <a:pt x="51" y="97"/>
                    </a:cubicBezTo>
                    <a:cubicBezTo>
                      <a:pt x="63" y="97"/>
                      <a:pt x="74" y="92"/>
                      <a:pt x="82" y="84"/>
                    </a:cubicBezTo>
                    <a:cubicBezTo>
                      <a:pt x="90" y="76"/>
                      <a:pt x="95" y="65"/>
                      <a:pt x="95" y="53"/>
                    </a:cubicBezTo>
                    <a:cubicBezTo>
                      <a:pt x="95" y="51"/>
                      <a:pt x="95" y="49"/>
                      <a:pt x="94" y="47"/>
                    </a:cubicBezTo>
                    <a:cubicBezTo>
                      <a:pt x="94" y="45"/>
                      <a:pt x="94" y="43"/>
                      <a:pt x="93" y="41"/>
                    </a:cubicBezTo>
                    <a:close/>
                    <a:moveTo>
                      <a:pt x="51" y="39"/>
                    </a:moveTo>
                    <a:cubicBezTo>
                      <a:pt x="51" y="39"/>
                      <a:pt x="51" y="39"/>
                      <a:pt x="51" y="39"/>
                    </a:cubicBezTo>
                    <a:cubicBezTo>
                      <a:pt x="54" y="39"/>
                      <a:pt x="56" y="39"/>
                      <a:pt x="59" y="41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3" y="28"/>
                      <a:pt x="57" y="26"/>
                      <a:pt x="51" y="26"/>
                    </a:cubicBezTo>
                    <a:cubicBezTo>
                      <a:pt x="44" y="26"/>
                      <a:pt x="37" y="29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4" y="46"/>
                      <a:pt x="24" y="53"/>
                    </a:cubicBezTo>
                    <a:cubicBezTo>
                      <a:pt x="24" y="61"/>
                      <a:pt x="27" y="68"/>
                      <a:pt x="32" y="73"/>
                    </a:cubicBezTo>
                    <a:cubicBezTo>
                      <a:pt x="37" y="78"/>
                      <a:pt x="44" y="81"/>
                      <a:pt x="51" y="81"/>
                    </a:cubicBezTo>
                    <a:cubicBezTo>
                      <a:pt x="59" y="81"/>
                      <a:pt x="66" y="78"/>
                      <a:pt x="71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6" y="68"/>
                      <a:pt x="79" y="61"/>
                      <a:pt x="79" y="53"/>
                    </a:cubicBezTo>
                    <a:cubicBezTo>
                      <a:pt x="79" y="47"/>
                      <a:pt x="77" y="42"/>
                      <a:pt x="73" y="37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8"/>
                      <a:pt x="66" y="51"/>
                      <a:pt x="66" y="53"/>
                    </a:cubicBezTo>
                    <a:cubicBezTo>
                      <a:pt x="66" y="57"/>
                      <a:pt x="64" y="61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59" y="66"/>
                      <a:pt x="55" y="68"/>
                      <a:pt x="51" y="68"/>
                    </a:cubicBezTo>
                    <a:cubicBezTo>
                      <a:pt x="47" y="68"/>
                      <a:pt x="44" y="66"/>
                      <a:pt x="41" y="64"/>
                    </a:cubicBezTo>
                    <a:cubicBezTo>
                      <a:pt x="38" y="61"/>
                      <a:pt x="37" y="57"/>
                      <a:pt x="37" y="53"/>
                    </a:cubicBezTo>
                    <a:cubicBezTo>
                      <a:pt x="37" y="49"/>
                      <a:pt x="38" y="46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4" y="40"/>
                      <a:pt x="47" y="39"/>
                      <a:pt x="51" y="39"/>
                    </a:cubicBezTo>
                    <a:close/>
                    <a:moveTo>
                      <a:pt x="55" y="44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54" y="44"/>
                      <a:pt x="53" y="44"/>
                      <a:pt x="51" y="44"/>
                    </a:cubicBezTo>
                    <a:cubicBezTo>
                      <a:pt x="49" y="44"/>
                      <a:pt x="46" y="45"/>
                      <a:pt x="45" y="46"/>
                    </a:cubicBezTo>
                    <a:cubicBezTo>
                      <a:pt x="43" y="48"/>
                      <a:pt x="42" y="51"/>
                      <a:pt x="42" y="53"/>
                    </a:cubicBezTo>
                    <a:cubicBezTo>
                      <a:pt x="42" y="56"/>
                      <a:pt x="43" y="59"/>
                      <a:pt x="45" y="60"/>
                    </a:cubicBezTo>
                    <a:cubicBezTo>
                      <a:pt x="46" y="62"/>
                      <a:pt x="49" y="63"/>
                      <a:pt x="51" y="63"/>
                    </a:cubicBezTo>
                    <a:cubicBezTo>
                      <a:pt x="54" y="63"/>
                      <a:pt x="57" y="62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60" y="59"/>
                      <a:pt x="61" y="56"/>
                      <a:pt x="61" y="53"/>
                    </a:cubicBezTo>
                    <a:cubicBezTo>
                      <a:pt x="61" y="52"/>
                      <a:pt x="61" y="51"/>
                      <a:pt x="61" y="50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3" y="58"/>
                      <a:pt x="50" y="58"/>
                      <a:pt x="49" y="56"/>
                    </a:cubicBezTo>
                    <a:cubicBezTo>
                      <a:pt x="47" y="55"/>
                      <a:pt x="47" y="52"/>
                      <a:pt x="49" y="51"/>
                    </a:cubicBezTo>
                    <a:cubicBezTo>
                      <a:pt x="55" y="44"/>
                      <a:pt x="55" y="44"/>
                      <a:pt x="55" y="44"/>
                    </a:cubicBezTo>
                    <a:close/>
                    <a:moveTo>
                      <a:pt x="87" y="7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7" y="7"/>
                      <a:pt x="87" y="7"/>
                      <a:pt x="87" y="7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2" y="1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2" y="16"/>
                      <a:pt x="92" y="16"/>
                      <a:pt x="92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4" name="Freeform 28"/>
              <p:cNvSpPr/>
              <p:nvPr/>
            </p:nvSpPr>
            <p:spPr bwMode="auto">
              <a:xfrm>
                <a:off x="0" y="861"/>
                <a:ext cx="1051" cy="232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5" name="Freeform 29"/>
              <p:cNvSpPr/>
              <p:nvPr/>
            </p:nvSpPr>
            <p:spPr bwMode="auto">
              <a:xfrm>
                <a:off x="0" y="1093"/>
                <a:ext cx="1051" cy="231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6" name="Freeform 30"/>
              <p:cNvSpPr/>
              <p:nvPr/>
            </p:nvSpPr>
            <p:spPr bwMode="auto">
              <a:xfrm>
                <a:off x="983" y="2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07" name="Freeform 31"/>
              <p:cNvSpPr/>
              <p:nvPr/>
            </p:nvSpPr>
            <p:spPr bwMode="auto">
              <a:xfrm>
                <a:off x="983" y="233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4616" name="Text Box 40"/>
            <p:cNvSpPr txBox="1">
              <a:spLocks noChangeArrowheads="1"/>
            </p:cNvSpPr>
            <p:nvPr/>
          </p:nvSpPr>
          <p:spPr bwMode="auto">
            <a:xfrm>
              <a:off x="6300788" y="1771018"/>
              <a:ext cx="137409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800" dirty="0">
                  <a:solidFill>
                    <a:schemeClr val="accent3"/>
                  </a:solidFill>
                  <a:latin typeface="Impact" pitchFamily="34" charset="0"/>
                </a:rPr>
                <a:t>03</a:t>
              </a:r>
              <a:r>
                <a:rPr lang="en-US" altLang="zh-CN" sz="2400" dirty="0">
                  <a:solidFill>
                    <a:schemeClr val="accent3"/>
                  </a:solidFill>
                  <a:latin typeface="Impact" pitchFamily="34" charset="0"/>
                </a:rPr>
                <a:t>  </a:t>
              </a:r>
              <a:r>
                <a:rPr lang="zh-CN" altLang="en-US" b="1" dirty="0">
                  <a:solidFill>
                    <a:schemeClr val="accent3"/>
                  </a:solidFill>
                  <a:latin typeface="Impact" pitchFamily="34" charset="0"/>
                </a:rPr>
                <a:t>张家铭</a:t>
              </a:r>
              <a:endParaRPr lang="zh-CN" altLang="zh-CN" b="1" dirty="0">
                <a:solidFill>
                  <a:schemeClr val="accent3"/>
                </a:solidFill>
                <a:latin typeface="Impact" pitchFamily="34" charset="0"/>
              </a:endParaRPr>
            </a:p>
          </p:txBody>
        </p:sp>
        <p:sp>
          <p:nvSpPr>
            <p:cNvPr id="24618" name="Text Box 42"/>
            <p:cNvSpPr txBox="1">
              <a:spLocks noChangeArrowheads="1"/>
            </p:cNvSpPr>
            <p:nvPr/>
          </p:nvSpPr>
          <p:spPr bwMode="auto">
            <a:xfrm>
              <a:off x="6306398" y="3085873"/>
              <a:ext cx="136287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800" dirty="0">
                  <a:solidFill>
                    <a:schemeClr val="accent4"/>
                  </a:solidFill>
                  <a:latin typeface="Impact" pitchFamily="34" charset="0"/>
                </a:rPr>
                <a:t>04</a:t>
              </a:r>
              <a:r>
                <a:rPr lang="en-US" altLang="zh-CN" sz="2400" dirty="0">
                  <a:solidFill>
                    <a:schemeClr val="accent4"/>
                  </a:solidFill>
                  <a:latin typeface="Impact" pitchFamily="34" charset="0"/>
                </a:rPr>
                <a:t>  </a:t>
              </a:r>
              <a:r>
                <a:rPr lang="zh-CN" altLang="en-US" b="1" dirty="0">
                  <a:solidFill>
                    <a:schemeClr val="accent4"/>
                  </a:solidFill>
                  <a:latin typeface="Impact" pitchFamily="34" charset="0"/>
                </a:rPr>
                <a:t>张力丹</a:t>
              </a:r>
              <a:endParaRPr lang="zh-CN" altLang="zh-CN" b="1" dirty="0">
                <a:solidFill>
                  <a:schemeClr val="accent4"/>
                </a:solidFill>
                <a:latin typeface="Impact" pitchFamily="34" charset="0"/>
              </a:endParaRPr>
            </a:p>
          </p:txBody>
        </p:sp>
        <p:sp>
          <p:nvSpPr>
            <p:cNvPr id="24620" name="Text Box 44"/>
            <p:cNvSpPr txBox="1">
              <a:spLocks noChangeArrowheads="1"/>
            </p:cNvSpPr>
            <p:nvPr/>
          </p:nvSpPr>
          <p:spPr bwMode="auto">
            <a:xfrm>
              <a:off x="1452855" y="3137869"/>
              <a:ext cx="141417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accent2"/>
                  </a:solidFill>
                  <a:latin typeface="Impact" pitchFamily="34" charset="0"/>
                </a:rPr>
                <a:t>杨杰逊    </a:t>
              </a:r>
              <a:r>
                <a:rPr lang="zh-CN" altLang="zh-CN" sz="2800" dirty="0">
                  <a:solidFill>
                    <a:schemeClr val="accent2"/>
                  </a:solidFill>
                  <a:latin typeface="Impact" pitchFamily="34" charset="0"/>
                </a:rPr>
                <a:t>02</a:t>
              </a:r>
              <a:endParaRPr lang="zh-CN" altLang="zh-CN" sz="2400" dirty="0">
                <a:solidFill>
                  <a:schemeClr val="accent2"/>
                </a:solidFill>
                <a:latin typeface="Impact" pitchFamily="34" charset="0"/>
              </a:endParaRPr>
            </a:p>
          </p:txBody>
        </p:sp>
        <p:sp>
          <p:nvSpPr>
            <p:cNvPr id="24626" name="Text Box 50"/>
            <p:cNvSpPr txBox="1">
              <a:spLocks noChangeArrowheads="1"/>
            </p:cNvSpPr>
            <p:nvPr/>
          </p:nvSpPr>
          <p:spPr bwMode="auto">
            <a:xfrm>
              <a:off x="1416496" y="1713850"/>
              <a:ext cx="141096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accent1"/>
                  </a:solidFill>
                  <a:latin typeface="Impact" pitchFamily="34" charset="0"/>
                </a:rPr>
                <a:t>林俊涛    </a:t>
              </a:r>
              <a:r>
                <a:rPr lang="zh-CN" altLang="zh-CN" sz="2800" dirty="0">
                  <a:solidFill>
                    <a:schemeClr val="accent1"/>
                  </a:solidFill>
                  <a:latin typeface="Impact" pitchFamily="34" charset="0"/>
                </a:rPr>
                <a:t>01</a:t>
              </a:r>
            </a:p>
          </p:txBody>
        </p:sp>
        <p:sp>
          <p:nvSpPr>
            <p:cNvPr id="24628" name="Rectangle 52"/>
            <p:cNvSpPr>
              <a:spLocks noChangeArrowheads="1"/>
            </p:cNvSpPr>
            <p:nvPr/>
          </p:nvSpPr>
          <p:spPr bwMode="auto">
            <a:xfrm>
              <a:off x="3026004" y="3347483"/>
              <a:ext cx="740908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Number</a:t>
              </a:r>
              <a:r>
                <a:rPr lang="zh-CN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01</a:t>
              </a:r>
            </a:p>
          </p:txBody>
        </p:sp>
        <p:sp>
          <p:nvSpPr>
            <p:cNvPr id="24629" name="Rectangle 53"/>
            <p:cNvSpPr>
              <a:spLocks noChangeArrowheads="1"/>
            </p:cNvSpPr>
            <p:nvPr/>
          </p:nvSpPr>
          <p:spPr bwMode="auto">
            <a:xfrm>
              <a:off x="3026004" y="3714309"/>
              <a:ext cx="740908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Number</a:t>
              </a:r>
              <a:r>
                <a:rPr lang="zh-CN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02</a:t>
              </a:r>
            </a:p>
          </p:txBody>
        </p:sp>
        <p:sp>
          <p:nvSpPr>
            <p:cNvPr id="24630" name="Rectangle 54"/>
            <p:cNvSpPr>
              <a:spLocks noChangeArrowheads="1"/>
            </p:cNvSpPr>
            <p:nvPr/>
          </p:nvSpPr>
          <p:spPr bwMode="auto">
            <a:xfrm>
              <a:off x="5375442" y="1975460"/>
              <a:ext cx="753732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Number</a:t>
              </a:r>
              <a:r>
                <a:rPr lang="zh-CN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03</a:t>
              </a:r>
            </a:p>
          </p:txBody>
        </p:sp>
        <p:sp>
          <p:nvSpPr>
            <p:cNvPr id="24631" name="Rectangle 55"/>
            <p:cNvSpPr>
              <a:spLocks noChangeArrowheads="1"/>
            </p:cNvSpPr>
            <p:nvPr/>
          </p:nvSpPr>
          <p:spPr bwMode="auto">
            <a:xfrm>
              <a:off x="5381854" y="2342286"/>
              <a:ext cx="740908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Number</a:t>
              </a:r>
              <a:r>
                <a:rPr lang="zh-CN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04</a:t>
              </a:r>
            </a:p>
          </p:txBody>
        </p:sp>
      </p:grp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489C45D-6319-4A72-955C-9029893A028F}"/>
              </a:ext>
            </a:extLst>
          </p:cNvPr>
          <p:cNvSpPr txBox="1"/>
          <p:nvPr/>
        </p:nvSpPr>
        <p:spPr>
          <a:xfrm>
            <a:off x="1380289" y="295890"/>
            <a:ext cx="1620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之成员分工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2000" y="2828817"/>
            <a:ext cx="1075936" cy="699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功能列表</a:t>
            </a:r>
            <a:endParaRPr lang="en-US" alt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实现技术</a:t>
            </a:r>
            <a:endParaRPr lang="en-US" alt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73643" y="1994524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功能介绍</a:t>
            </a:r>
          </a:p>
        </p:txBody>
      </p:sp>
      <p:sp>
        <p:nvSpPr>
          <p:cNvPr id="41" name="矩形 40"/>
          <p:cNvSpPr/>
          <p:nvPr/>
        </p:nvSpPr>
        <p:spPr>
          <a:xfrm>
            <a:off x="4572000" y="1700942"/>
            <a:ext cx="934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644336" y="1608987"/>
            <a:ext cx="767634" cy="769146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581562" y="1745468"/>
            <a:ext cx="592940" cy="59312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111036" y="2137056"/>
            <a:ext cx="767634" cy="76787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4601964" y="2121750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891421" y="2411296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9029" y="2643443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3198038" y="2444459"/>
            <a:ext cx="563611" cy="559959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3646887" y="1796489"/>
            <a:ext cx="1792845" cy="2410756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198038" y="1876848"/>
            <a:ext cx="912999" cy="9132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修改用户</a:t>
            </a:r>
            <a:endParaRPr lang="en-US" altLang="zh-CN" sz="1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信息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4100836" y="1321354"/>
            <a:ext cx="912999" cy="9132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操作日记</a:t>
            </a:r>
          </a:p>
          <a:p>
            <a:pPr algn="ctr"/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7236296" y="755559"/>
            <a:ext cx="183324" cy="246902"/>
          </a:xfrm>
          <a:custGeom>
            <a:avLst/>
            <a:gdLst>
              <a:gd name="T0" fmla="*/ 47 w 65"/>
              <a:gd name="T1" fmla="*/ 6 h 87"/>
              <a:gd name="T2" fmla="*/ 53 w 65"/>
              <a:gd name="T3" fmla="*/ 40 h 87"/>
              <a:gd name="T4" fmla="*/ 47 w 65"/>
              <a:gd name="T5" fmla="*/ 55 h 87"/>
              <a:gd name="T6" fmla="*/ 17 w 65"/>
              <a:gd name="T7" fmla="*/ 55 h 87"/>
              <a:gd name="T8" fmla="*/ 11 w 65"/>
              <a:gd name="T9" fmla="*/ 40 h 87"/>
              <a:gd name="T10" fmla="*/ 17 w 65"/>
              <a:gd name="T11" fmla="*/ 6 h 87"/>
              <a:gd name="T12" fmla="*/ 18 w 65"/>
              <a:gd name="T13" fmla="*/ 28 h 87"/>
              <a:gd name="T14" fmla="*/ 47 w 65"/>
              <a:gd name="T15" fmla="*/ 28 h 87"/>
              <a:gd name="T16" fmla="*/ 42 w 65"/>
              <a:gd name="T17" fmla="*/ 11 h 87"/>
              <a:gd name="T18" fmla="*/ 22 w 65"/>
              <a:gd name="T19" fmla="*/ 11 h 87"/>
              <a:gd name="T20" fmla="*/ 18 w 65"/>
              <a:gd name="T21" fmla="*/ 28 h 87"/>
              <a:gd name="T22" fmla="*/ 47 w 65"/>
              <a:gd name="T23" fmla="*/ 32 h 87"/>
              <a:gd name="T24" fmla="*/ 18 w 65"/>
              <a:gd name="T25" fmla="*/ 40 h 87"/>
              <a:gd name="T26" fmla="*/ 22 w 65"/>
              <a:gd name="T27" fmla="*/ 50 h 87"/>
              <a:gd name="T28" fmla="*/ 42 w 65"/>
              <a:gd name="T29" fmla="*/ 50 h 87"/>
              <a:gd name="T30" fmla="*/ 47 w 65"/>
              <a:gd name="T31" fmla="*/ 32 h 87"/>
              <a:gd name="T32" fmla="*/ 12 w 65"/>
              <a:gd name="T33" fmla="*/ 87 h 87"/>
              <a:gd name="T34" fmla="*/ 32 w 65"/>
              <a:gd name="T35" fmla="*/ 87 h 87"/>
              <a:gd name="T36" fmla="*/ 52 w 65"/>
              <a:gd name="T37" fmla="*/ 87 h 87"/>
              <a:gd name="T38" fmla="*/ 52 w 65"/>
              <a:gd name="T39" fmla="*/ 80 h 87"/>
              <a:gd name="T40" fmla="*/ 35 w 65"/>
              <a:gd name="T41" fmla="*/ 72 h 87"/>
              <a:gd name="T42" fmla="*/ 62 w 65"/>
              <a:gd name="T43" fmla="*/ 52 h 87"/>
              <a:gd name="T44" fmla="*/ 65 w 65"/>
              <a:gd name="T45" fmla="*/ 30 h 87"/>
              <a:gd name="T46" fmla="*/ 58 w 65"/>
              <a:gd name="T47" fmla="*/ 30 h 87"/>
              <a:gd name="T48" fmla="*/ 56 w 65"/>
              <a:gd name="T49" fmla="*/ 50 h 87"/>
              <a:gd name="T50" fmla="*/ 32 w 65"/>
              <a:gd name="T51" fmla="*/ 66 h 87"/>
              <a:gd name="T52" fmla="*/ 14 w 65"/>
              <a:gd name="T53" fmla="*/ 58 h 87"/>
              <a:gd name="T54" fmla="*/ 6 w 65"/>
              <a:gd name="T55" fmla="*/ 40 h 87"/>
              <a:gd name="T56" fmla="*/ 3 w 65"/>
              <a:gd name="T57" fmla="*/ 27 h 87"/>
              <a:gd name="T58" fmla="*/ 0 w 65"/>
              <a:gd name="T59" fmla="*/ 40 h 87"/>
              <a:gd name="T60" fmla="*/ 9 w 65"/>
              <a:gd name="T61" fmla="*/ 63 h 87"/>
              <a:gd name="T62" fmla="*/ 29 w 65"/>
              <a:gd name="T63" fmla="*/ 72 h 87"/>
              <a:gd name="T64" fmla="*/ 12 w 65"/>
              <a:gd name="T65" fmla="*/ 80 h 87"/>
              <a:gd name="T66" fmla="*/ 12 w 65"/>
              <a:gd name="T6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" h="87">
                <a:moveTo>
                  <a:pt x="32" y="0"/>
                </a:moveTo>
                <a:cubicBezTo>
                  <a:pt x="38" y="0"/>
                  <a:pt x="43" y="2"/>
                  <a:pt x="47" y="6"/>
                </a:cubicBezTo>
                <a:cubicBezTo>
                  <a:pt x="51" y="10"/>
                  <a:pt x="53" y="15"/>
                  <a:pt x="53" y="21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6"/>
                  <a:pt x="51" y="51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3" y="59"/>
                  <a:pt x="38" y="61"/>
                  <a:pt x="32" y="61"/>
                </a:cubicBezTo>
                <a:cubicBezTo>
                  <a:pt x="26" y="61"/>
                  <a:pt x="21" y="59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3" y="51"/>
                  <a:pt x="11" y="46"/>
                  <a:pt x="11" y="40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5"/>
                  <a:pt x="13" y="10"/>
                  <a:pt x="17" y="6"/>
                </a:cubicBezTo>
                <a:cubicBezTo>
                  <a:pt x="21" y="2"/>
                  <a:pt x="26" y="0"/>
                  <a:pt x="32" y="0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17"/>
                  <a:pt x="45" y="13"/>
                  <a:pt x="42" y="11"/>
                </a:cubicBezTo>
                <a:cubicBezTo>
                  <a:pt x="40" y="8"/>
                  <a:pt x="36" y="6"/>
                  <a:pt x="32" y="6"/>
                </a:cubicBezTo>
                <a:cubicBezTo>
                  <a:pt x="28" y="6"/>
                  <a:pt x="25" y="8"/>
                  <a:pt x="22" y="11"/>
                </a:cubicBezTo>
                <a:cubicBezTo>
                  <a:pt x="19" y="13"/>
                  <a:pt x="18" y="17"/>
                  <a:pt x="18" y="21"/>
                </a:cubicBezTo>
                <a:cubicBezTo>
                  <a:pt x="18" y="28"/>
                  <a:pt x="18" y="28"/>
                  <a:pt x="18" y="28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4"/>
                  <a:pt x="19" y="47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53"/>
                  <a:pt x="28" y="54"/>
                  <a:pt x="32" y="54"/>
                </a:cubicBezTo>
                <a:cubicBezTo>
                  <a:pt x="36" y="54"/>
                  <a:pt x="40" y="53"/>
                  <a:pt x="42" y="50"/>
                </a:cubicBezTo>
                <a:cubicBezTo>
                  <a:pt x="45" y="48"/>
                  <a:pt x="47" y="44"/>
                  <a:pt x="47" y="40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12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4" y="87"/>
                  <a:pt x="55" y="86"/>
                  <a:pt x="55" y="84"/>
                </a:cubicBezTo>
                <a:cubicBezTo>
                  <a:pt x="55" y="82"/>
                  <a:pt x="54" y="80"/>
                  <a:pt x="52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72"/>
                  <a:pt x="35" y="72"/>
                  <a:pt x="35" y="72"/>
                </a:cubicBezTo>
                <a:cubicBezTo>
                  <a:pt x="43" y="71"/>
                  <a:pt x="50" y="68"/>
                  <a:pt x="55" y="63"/>
                </a:cubicBezTo>
                <a:cubicBezTo>
                  <a:pt x="58" y="60"/>
                  <a:pt x="60" y="56"/>
                  <a:pt x="62" y="52"/>
                </a:cubicBezTo>
                <a:cubicBezTo>
                  <a:pt x="64" y="49"/>
                  <a:pt x="65" y="44"/>
                  <a:pt x="65" y="4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8"/>
                  <a:pt x="63" y="27"/>
                  <a:pt x="61" y="27"/>
                </a:cubicBezTo>
                <a:cubicBezTo>
                  <a:pt x="59" y="27"/>
                  <a:pt x="58" y="28"/>
                  <a:pt x="58" y="3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7" y="47"/>
                  <a:pt x="56" y="50"/>
                </a:cubicBezTo>
                <a:cubicBezTo>
                  <a:pt x="55" y="53"/>
                  <a:pt x="53" y="56"/>
                  <a:pt x="50" y="58"/>
                </a:cubicBezTo>
                <a:cubicBezTo>
                  <a:pt x="46" y="63"/>
                  <a:pt x="39" y="66"/>
                  <a:pt x="32" y="66"/>
                </a:cubicBezTo>
                <a:cubicBezTo>
                  <a:pt x="29" y="66"/>
                  <a:pt x="25" y="65"/>
                  <a:pt x="22" y="64"/>
                </a:cubicBezTo>
                <a:cubicBezTo>
                  <a:pt x="19" y="62"/>
                  <a:pt x="16" y="61"/>
                  <a:pt x="14" y="58"/>
                </a:cubicBezTo>
                <a:cubicBezTo>
                  <a:pt x="12" y="56"/>
                  <a:pt x="10" y="53"/>
                  <a:pt x="8" y="50"/>
                </a:cubicBezTo>
                <a:cubicBezTo>
                  <a:pt x="7" y="47"/>
                  <a:pt x="6" y="43"/>
                  <a:pt x="6" y="4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8"/>
                  <a:pt x="5" y="27"/>
                  <a:pt x="3" y="27"/>
                </a:cubicBezTo>
                <a:cubicBezTo>
                  <a:pt x="1" y="27"/>
                  <a:pt x="0" y="28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9"/>
                  <a:pt x="2" y="52"/>
                </a:cubicBezTo>
                <a:cubicBezTo>
                  <a:pt x="4" y="56"/>
                  <a:pt x="6" y="60"/>
                  <a:pt x="9" y="63"/>
                </a:cubicBezTo>
                <a:cubicBezTo>
                  <a:pt x="12" y="66"/>
                  <a:pt x="16" y="68"/>
                  <a:pt x="20" y="70"/>
                </a:cubicBezTo>
                <a:cubicBezTo>
                  <a:pt x="23" y="71"/>
                  <a:pt x="26" y="72"/>
                  <a:pt x="29" y="72"/>
                </a:cubicBezTo>
                <a:cubicBezTo>
                  <a:pt x="29" y="80"/>
                  <a:pt x="29" y="80"/>
                  <a:pt x="29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0" y="80"/>
                  <a:pt x="9" y="82"/>
                  <a:pt x="9" y="84"/>
                </a:cubicBezTo>
                <a:cubicBezTo>
                  <a:pt x="9" y="86"/>
                  <a:pt x="10" y="87"/>
                  <a:pt x="12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32240" y="2996592"/>
            <a:ext cx="245630" cy="201358"/>
          </a:xfrm>
          <a:custGeom>
            <a:avLst/>
            <a:gdLst>
              <a:gd name="T0" fmla="*/ 76 w 87"/>
              <a:gd name="T1" fmla="*/ 27 h 71"/>
              <a:gd name="T2" fmla="*/ 69 w 87"/>
              <a:gd name="T3" fmla="*/ 27 h 71"/>
              <a:gd name="T4" fmla="*/ 21 w 87"/>
              <a:gd name="T5" fmla="*/ 11 h 71"/>
              <a:gd name="T6" fmla="*/ 10 w 87"/>
              <a:gd name="T7" fmla="*/ 11 h 71"/>
              <a:gd name="T8" fmla="*/ 20 w 87"/>
              <a:gd name="T9" fmla="*/ 12 h 71"/>
              <a:gd name="T10" fmla="*/ 6 w 87"/>
              <a:gd name="T11" fmla="*/ 12 h 71"/>
              <a:gd name="T12" fmla="*/ 6 w 87"/>
              <a:gd name="T13" fmla="*/ 9 h 71"/>
              <a:gd name="T14" fmla="*/ 8 w 87"/>
              <a:gd name="T15" fmla="*/ 7 h 71"/>
              <a:gd name="T16" fmla="*/ 24 w 87"/>
              <a:gd name="T17" fmla="*/ 2 h 71"/>
              <a:gd name="T18" fmla="*/ 60 w 87"/>
              <a:gd name="T19" fmla="*/ 0 h 71"/>
              <a:gd name="T20" fmla="*/ 67 w 87"/>
              <a:gd name="T21" fmla="*/ 12 h 71"/>
              <a:gd name="T22" fmla="*/ 87 w 87"/>
              <a:gd name="T23" fmla="*/ 16 h 71"/>
              <a:gd name="T24" fmla="*/ 87 w 87"/>
              <a:gd name="T25" fmla="*/ 68 h 71"/>
              <a:gd name="T26" fmla="*/ 84 w 87"/>
              <a:gd name="T27" fmla="*/ 71 h 71"/>
              <a:gd name="T28" fmla="*/ 0 w 87"/>
              <a:gd name="T29" fmla="*/ 68 h 71"/>
              <a:gd name="T30" fmla="*/ 0 w 87"/>
              <a:gd name="T31" fmla="*/ 16 h 71"/>
              <a:gd name="T32" fmla="*/ 3 w 87"/>
              <a:gd name="T33" fmla="*/ 12 h 71"/>
              <a:gd name="T34" fmla="*/ 44 w 87"/>
              <a:gd name="T35" fmla="*/ 26 h 71"/>
              <a:gd name="T36" fmla="*/ 52 w 87"/>
              <a:gd name="T37" fmla="*/ 29 h 71"/>
              <a:gd name="T38" fmla="*/ 44 w 87"/>
              <a:gd name="T39" fmla="*/ 48 h 71"/>
              <a:gd name="T40" fmla="*/ 44 w 87"/>
              <a:gd name="T41" fmla="*/ 26 h 71"/>
              <a:gd name="T42" fmla="*/ 49 w 87"/>
              <a:gd name="T43" fmla="*/ 32 h 71"/>
              <a:gd name="T44" fmla="*/ 36 w 87"/>
              <a:gd name="T45" fmla="*/ 37 h 71"/>
              <a:gd name="T46" fmla="*/ 51 w 87"/>
              <a:gd name="T47" fmla="*/ 37 h 71"/>
              <a:gd name="T48" fmla="*/ 49 w 87"/>
              <a:gd name="T49" fmla="*/ 32 h 71"/>
              <a:gd name="T50" fmla="*/ 23 w 87"/>
              <a:gd name="T51" fmla="*/ 19 h 71"/>
              <a:gd name="T52" fmla="*/ 7 w 87"/>
              <a:gd name="T53" fmla="*/ 64 h 71"/>
              <a:gd name="T54" fmla="*/ 81 w 87"/>
              <a:gd name="T55" fmla="*/ 19 h 71"/>
              <a:gd name="T56" fmla="*/ 65 w 87"/>
              <a:gd name="T57" fmla="*/ 19 h 71"/>
              <a:gd name="T58" fmla="*/ 58 w 87"/>
              <a:gd name="T59" fmla="*/ 7 h 71"/>
              <a:gd name="T60" fmla="*/ 26 w 87"/>
              <a:gd name="T61" fmla="*/ 17 h 71"/>
              <a:gd name="T62" fmla="*/ 44 w 87"/>
              <a:gd name="T63" fmla="*/ 14 h 71"/>
              <a:gd name="T64" fmla="*/ 67 w 87"/>
              <a:gd name="T65" fmla="*/ 37 h 71"/>
              <a:gd name="T66" fmla="*/ 20 w 87"/>
              <a:gd name="T67" fmla="*/ 37 h 71"/>
              <a:gd name="T68" fmla="*/ 44 w 87"/>
              <a:gd name="T69" fmla="*/ 21 h 71"/>
              <a:gd name="T70" fmla="*/ 27 w 87"/>
              <a:gd name="T71" fmla="*/ 37 h 71"/>
              <a:gd name="T72" fmla="*/ 60 w 87"/>
              <a:gd name="T73" fmla="*/ 3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" h="71">
                <a:moveTo>
                  <a:pt x="72" y="24"/>
                </a:moveTo>
                <a:cubicBezTo>
                  <a:pt x="74" y="24"/>
                  <a:pt x="76" y="25"/>
                  <a:pt x="76" y="27"/>
                </a:cubicBezTo>
                <a:cubicBezTo>
                  <a:pt x="76" y="28"/>
                  <a:pt x="74" y="30"/>
                  <a:pt x="72" y="30"/>
                </a:cubicBezTo>
                <a:cubicBezTo>
                  <a:pt x="71" y="30"/>
                  <a:pt x="69" y="28"/>
                  <a:pt x="69" y="27"/>
                </a:cubicBezTo>
                <a:cubicBezTo>
                  <a:pt x="69" y="25"/>
                  <a:pt x="71" y="24"/>
                  <a:pt x="72" y="24"/>
                </a:cubicBezTo>
                <a:close/>
                <a:moveTo>
                  <a:pt x="21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7" y="7"/>
                  <a:pt x="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3" y="1"/>
                  <a:pt x="63" y="3"/>
                </a:cubicBezTo>
                <a:cubicBezTo>
                  <a:pt x="67" y="12"/>
                  <a:pt x="67" y="12"/>
                  <a:pt x="67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6" y="12"/>
                  <a:pt x="87" y="14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68"/>
                  <a:pt x="87" y="68"/>
                  <a:pt x="87" y="68"/>
                </a:cubicBezTo>
                <a:cubicBezTo>
                  <a:pt x="87" y="69"/>
                  <a:pt x="86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69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7" y="26"/>
                  <a:pt x="50" y="27"/>
                  <a:pt x="52" y="29"/>
                </a:cubicBezTo>
                <a:cubicBezTo>
                  <a:pt x="54" y="31"/>
                  <a:pt x="55" y="34"/>
                  <a:pt x="55" y="37"/>
                </a:cubicBezTo>
                <a:cubicBezTo>
                  <a:pt x="55" y="43"/>
                  <a:pt x="50" y="48"/>
                  <a:pt x="44" y="48"/>
                </a:cubicBezTo>
                <a:cubicBezTo>
                  <a:pt x="37" y="48"/>
                  <a:pt x="32" y="43"/>
                  <a:pt x="32" y="37"/>
                </a:cubicBezTo>
                <a:cubicBezTo>
                  <a:pt x="32" y="31"/>
                  <a:pt x="37" y="26"/>
                  <a:pt x="44" y="26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1"/>
                  <a:pt x="46" y="30"/>
                  <a:pt x="44" y="30"/>
                </a:cubicBezTo>
                <a:cubicBezTo>
                  <a:pt x="40" y="30"/>
                  <a:pt x="36" y="33"/>
                  <a:pt x="36" y="37"/>
                </a:cubicBezTo>
                <a:cubicBezTo>
                  <a:pt x="36" y="41"/>
                  <a:pt x="40" y="44"/>
                  <a:pt x="44" y="44"/>
                </a:cubicBezTo>
                <a:cubicBezTo>
                  <a:pt x="48" y="44"/>
                  <a:pt x="51" y="41"/>
                  <a:pt x="51" y="37"/>
                </a:cubicBezTo>
                <a:cubicBezTo>
                  <a:pt x="51" y="35"/>
                  <a:pt x="50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lose/>
                <a:moveTo>
                  <a:pt x="23" y="19"/>
                </a:moveTo>
                <a:cubicBezTo>
                  <a:pt x="23" y="19"/>
                  <a:pt x="23" y="19"/>
                  <a:pt x="23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64"/>
                  <a:pt x="7" y="64"/>
                  <a:pt x="7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19"/>
                  <a:pt x="81" y="19"/>
                  <a:pt x="81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3" y="19"/>
                  <a:pt x="62" y="18"/>
                  <a:pt x="6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8"/>
                  <a:pt x="24" y="19"/>
                  <a:pt x="23" y="19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56" y="14"/>
                  <a:pt x="67" y="24"/>
                  <a:pt x="67" y="37"/>
                </a:cubicBezTo>
                <a:cubicBezTo>
                  <a:pt x="67" y="50"/>
                  <a:pt x="56" y="60"/>
                  <a:pt x="44" y="60"/>
                </a:cubicBezTo>
                <a:cubicBezTo>
                  <a:pt x="31" y="60"/>
                  <a:pt x="20" y="50"/>
                  <a:pt x="20" y="37"/>
                </a:cubicBezTo>
                <a:cubicBezTo>
                  <a:pt x="20" y="24"/>
                  <a:pt x="31" y="14"/>
                  <a:pt x="44" y="14"/>
                </a:cubicBezTo>
                <a:close/>
                <a:moveTo>
                  <a:pt x="44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35" y="21"/>
                  <a:pt x="27" y="28"/>
                  <a:pt x="27" y="37"/>
                </a:cubicBezTo>
                <a:cubicBezTo>
                  <a:pt x="27" y="46"/>
                  <a:pt x="35" y="54"/>
                  <a:pt x="44" y="54"/>
                </a:cubicBezTo>
                <a:cubicBezTo>
                  <a:pt x="53" y="54"/>
                  <a:pt x="60" y="46"/>
                  <a:pt x="60" y="37"/>
                </a:cubicBezTo>
                <a:cubicBezTo>
                  <a:pt x="60" y="28"/>
                  <a:pt x="53" y="21"/>
                  <a:pt x="44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1824898" y="1081642"/>
            <a:ext cx="294756" cy="239712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2584244" y="3179680"/>
            <a:ext cx="249224" cy="280463"/>
          </a:xfrm>
          <a:custGeom>
            <a:avLst/>
            <a:gdLst>
              <a:gd name="T0" fmla="*/ 73 w 88"/>
              <a:gd name="T1" fmla="*/ 22 h 99"/>
              <a:gd name="T2" fmla="*/ 81 w 88"/>
              <a:gd name="T3" fmla="*/ 18 h 99"/>
              <a:gd name="T4" fmla="*/ 77 w 88"/>
              <a:gd name="T5" fmla="*/ 27 h 99"/>
              <a:gd name="T6" fmla="*/ 75 w 88"/>
              <a:gd name="T7" fmla="*/ 86 h 99"/>
              <a:gd name="T8" fmla="*/ 44 w 88"/>
              <a:gd name="T9" fmla="*/ 99 h 99"/>
              <a:gd name="T10" fmla="*/ 13 w 88"/>
              <a:gd name="T11" fmla="*/ 86 h 99"/>
              <a:gd name="T12" fmla="*/ 13 w 88"/>
              <a:gd name="T13" fmla="*/ 24 h 99"/>
              <a:gd name="T14" fmla="*/ 13 w 88"/>
              <a:gd name="T15" fmla="*/ 24 h 99"/>
              <a:gd name="T16" fmla="*/ 41 w 88"/>
              <a:gd name="T17" fmla="*/ 6 h 99"/>
              <a:gd name="T18" fmla="*/ 34 w 88"/>
              <a:gd name="T19" fmla="*/ 3 h 99"/>
              <a:gd name="T20" fmla="*/ 51 w 88"/>
              <a:gd name="T21" fmla="*/ 0 h 99"/>
              <a:gd name="T22" fmla="*/ 51 w 88"/>
              <a:gd name="T23" fmla="*/ 6 h 99"/>
              <a:gd name="T24" fmla="*/ 48 w 88"/>
              <a:gd name="T25" fmla="*/ 12 h 99"/>
              <a:gd name="T26" fmla="*/ 56 w 88"/>
              <a:gd name="T27" fmla="*/ 57 h 99"/>
              <a:gd name="T28" fmla="*/ 60 w 88"/>
              <a:gd name="T29" fmla="*/ 31 h 99"/>
              <a:gd name="T30" fmla="*/ 37 w 88"/>
              <a:gd name="T31" fmla="*/ 46 h 99"/>
              <a:gd name="T32" fmla="*/ 36 w 88"/>
              <a:gd name="T33" fmla="*/ 47 h 99"/>
              <a:gd name="T34" fmla="*/ 33 w 88"/>
              <a:gd name="T35" fmla="*/ 56 h 99"/>
              <a:gd name="T36" fmla="*/ 33 w 88"/>
              <a:gd name="T37" fmla="*/ 58 h 99"/>
              <a:gd name="T38" fmla="*/ 34 w 88"/>
              <a:gd name="T39" fmla="*/ 60 h 99"/>
              <a:gd name="T40" fmla="*/ 39 w 88"/>
              <a:gd name="T41" fmla="*/ 65 h 99"/>
              <a:gd name="T42" fmla="*/ 41 w 88"/>
              <a:gd name="T43" fmla="*/ 66 h 99"/>
              <a:gd name="T44" fmla="*/ 43 w 88"/>
              <a:gd name="T45" fmla="*/ 67 h 99"/>
              <a:gd name="T46" fmla="*/ 44 w 88"/>
              <a:gd name="T47" fmla="*/ 67 h 99"/>
              <a:gd name="T48" fmla="*/ 45 w 88"/>
              <a:gd name="T49" fmla="*/ 67 h 99"/>
              <a:gd name="T50" fmla="*/ 47 w 88"/>
              <a:gd name="T51" fmla="*/ 66 h 99"/>
              <a:gd name="T52" fmla="*/ 54 w 88"/>
              <a:gd name="T53" fmla="*/ 61 h 99"/>
              <a:gd name="T54" fmla="*/ 56 w 88"/>
              <a:gd name="T55" fmla="*/ 57 h 99"/>
              <a:gd name="T56" fmla="*/ 48 w 88"/>
              <a:gd name="T57" fmla="*/ 49 h 99"/>
              <a:gd name="T58" fmla="*/ 40 w 88"/>
              <a:gd name="T59" fmla="*/ 62 h 99"/>
              <a:gd name="T60" fmla="*/ 48 w 88"/>
              <a:gd name="T61" fmla="*/ 49 h 99"/>
              <a:gd name="T62" fmla="*/ 46 w 88"/>
              <a:gd name="T63" fmla="*/ 52 h 99"/>
              <a:gd name="T64" fmla="*/ 43 w 88"/>
              <a:gd name="T65" fmla="*/ 58 h 99"/>
              <a:gd name="T66" fmla="*/ 46 w 88"/>
              <a:gd name="T67" fmla="*/ 52 h 99"/>
              <a:gd name="T68" fmla="*/ 64 w 88"/>
              <a:gd name="T69" fmla="*/ 32 h 99"/>
              <a:gd name="T70" fmla="*/ 58 w 88"/>
              <a:gd name="T71" fmla="*/ 61 h 99"/>
              <a:gd name="T72" fmla="*/ 45 w 88"/>
              <a:gd name="T73" fmla="*/ 71 h 99"/>
              <a:gd name="T74" fmla="*/ 44 w 88"/>
              <a:gd name="T75" fmla="*/ 71 h 99"/>
              <a:gd name="T76" fmla="*/ 42 w 88"/>
              <a:gd name="T77" fmla="*/ 71 h 99"/>
              <a:gd name="T78" fmla="*/ 39 w 88"/>
              <a:gd name="T79" fmla="*/ 70 h 99"/>
              <a:gd name="T80" fmla="*/ 29 w 88"/>
              <a:gd name="T81" fmla="*/ 59 h 99"/>
              <a:gd name="T82" fmla="*/ 29 w 88"/>
              <a:gd name="T83" fmla="*/ 56 h 99"/>
              <a:gd name="T84" fmla="*/ 33 w 88"/>
              <a:gd name="T85" fmla="*/ 45 h 99"/>
              <a:gd name="T86" fmla="*/ 34 w 88"/>
              <a:gd name="T87" fmla="*/ 44 h 99"/>
              <a:gd name="T88" fmla="*/ 35 w 88"/>
              <a:gd name="T89" fmla="*/ 43 h 99"/>
              <a:gd name="T90" fmla="*/ 55 w 88"/>
              <a:gd name="T91" fmla="*/ 26 h 99"/>
              <a:gd name="T92" fmla="*/ 60 w 88"/>
              <a:gd name="T93" fmla="*/ 26 h 99"/>
              <a:gd name="T94" fmla="*/ 61 w 88"/>
              <a:gd name="T95" fmla="*/ 26 h 99"/>
              <a:gd name="T96" fmla="*/ 62 w 88"/>
              <a:gd name="T97" fmla="*/ 27 h 99"/>
              <a:gd name="T98" fmla="*/ 64 w 88"/>
              <a:gd name="T99" fmla="*/ 32 h 99"/>
              <a:gd name="T100" fmla="*/ 70 w 88"/>
              <a:gd name="T101" fmla="*/ 29 h 99"/>
              <a:gd name="T102" fmla="*/ 18 w 88"/>
              <a:gd name="T103" fmla="*/ 29 h 99"/>
              <a:gd name="T104" fmla="*/ 18 w 88"/>
              <a:gd name="T105" fmla="*/ 81 h 99"/>
              <a:gd name="T106" fmla="*/ 70 w 88"/>
              <a:gd name="T107" fmla="*/ 82 h 99"/>
              <a:gd name="T108" fmla="*/ 81 w 88"/>
              <a:gd name="T109" fmla="*/ 55 h 99"/>
              <a:gd name="T110" fmla="*/ 70 w 88"/>
              <a:gd name="T111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99">
                <a:moveTo>
                  <a:pt x="48" y="12"/>
                </a:moveTo>
                <a:cubicBezTo>
                  <a:pt x="57" y="12"/>
                  <a:pt x="66" y="16"/>
                  <a:pt x="73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7"/>
                  <a:pt x="80" y="17"/>
                  <a:pt x="81" y="18"/>
                </a:cubicBezTo>
                <a:cubicBezTo>
                  <a:pt x="83" y="20"/>
                  <a:pt x="83" y="22"/>
                  <a:pt x="81" y="23"/>
                </a:cubicBezTo>
                <a:cubicBezTo>
                  <a:pt x="77" y="27"/>
                  <a:pt x="77" y="27"/>
                  <a:pt x="77" y="27"/>
                </a:cubicBezTo>
                <a:cubicBezTo>
                  <a:pt x="84" y="34"/>
                  <a:pt x="88" y="44"/>
                  <a:pt x="88" y="55"/>
                </a:cubicBezTo>
                <a:cubicBezTo>
                  <a:pt x="88" y="67"/>
                  <a:pt x="83" y="78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67" y="94"/>
                  <a:pt x="56" y="99"/>
                  <a:pt x="44" y="99"/>
                </a:cubicBezTo>
                <a:cubicBezTo>
                  <a:pt x="32" y="99"/>
                  <a:pt x="21" y="94"/>
                  <a:pt x="13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5" y="78"/>
                  <a:pt x="0" y="67"/>
                  <a:pt x="0" y="55"/>
                </a:cubicBezTo>
                <a:cubicBezTo>
                  <a:pt x="0" y="43"/>
                  <a:pt x="5" y="3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20" y="17"/>
                  <a:pt x="30" y="12"/>
                  <a:pt x="41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4" y="3"/>
                </a:cubicBezTo>
                <a:cubicBezTo>
                  <a:pt x="34" y="1"/>
                  <a:pt x="35" y="0"/>
                  <a:pt x="3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5" y="5"/>
                  <a:pt x="53" y="6"/>
                  <a:pt x="51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6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0"/>
                  <a:pt x="58" y="29"/>
                  <a:pt x="57" y="30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4" y="49"/>
                  <a:pt x="33" y="53"/>
                  <a:pt x="33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57"/>
                  <a:pt x="33" y="58"/>
                  <a:pt x="33" y="58"/>
                </a:cubicBezTo>
                <a:cubicBezTo>
                  <a:pt x="33" y="59"/>
                  <a:pt x="33" y="59"/>
                  <a:pt x="33" y="59"/>
                </a:cubicBezTo>
                <a:cubicBezTo>
                  <a:pt x="34" y="59"/>
                  <a:pt x="34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5" y="63"/>
                  <a:pt x="37" y="64"/>
                  <a:pt x="39" y="65"/>
                </a:cubicBezTo>
                <a:cubicBezTo>
                  <a:pt x="39" y="65"/>
                  <a:pt x="39" y="65"/>
                  <a:pt x="40" y="66"/>
                </a:cubicBezTo>
                <a:cubicBezTo>
                  <a:pt x="40" y="66"/>
                  <a:pt x="40" y="66"/>
                  <a:pt x="41" y="66"/>
                </a:cubicBezTo>
                <a:cubicBezTo>
                  <a:pt x="41" y="66"/>
                  <a:pt x="41" y="66"/>
                  <a:pt x="42" y="66"/>
                </a:cubicBezTo>
                <a:cubicBezTo>
                  <a:pt x="42" y="66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5" y="67"/>
                  <a:pt x="45" y="67"/>
                </a:cubicBezTo>
                <a:cubicBezTo>
                  <a:pt x="45" y="67"/>
                  <a:pt x="46" y="67"/>
                  <a:pt x="46" y="66"/>
                </a:cubicBezTo>
                <a:cubicBezTo>
                  <a:pt x="46" y="66"/>
                  <a:pt x="47" y="66"/>
                  <a:pt x="47" y="66"/>
                </a:cubicBezTo>
                <a:cubicBezTo>
                  <a:pt x="50" y="66"/>
                  <a:pt x="52" y="64"/>
                  <a:pt x="53" y="62"/>
                </a:cubicBezTo>
                <a:cubicBezTo>
                  <a:pt x="54" y="62"/>
                  <a:pt x="54" y="61"/>
                  <a:pt x="54" y="61"/>
                </a:cubicBezTo>
                <a:cubicBezTo>
                  <a:pt x="55" y="60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51" y="51"/>
                  <a:pt x="53" y="55"/>
                  <a:pt x="51" y="59"/>
                </a:cubicBezTo>
                <a:cubicBezTo>
                  <a:pt x="49" y="62"/>
                  <a:pt x="44" y="64"/>
                  <a:pt x="40" y="62"/>
                </a:cubicBezTo>
                <a:cubicBezTo>
                  <a:pt x="37" y="60"/>
                  <a:pt x="36" y="55"/>
                  <a:pt x="38" y="51"/>
                </a:cubicBezTo>
                <a:cubicBezTo>
                  <a:pt x="40" y="48"/>
                  <a:pt x="44" y="47"/>
                  <a:pt x="48" y="49"/>
                </a:cubicBezTo>
                <a:close/>
                <a:moveTo>
                  <a:pt x="46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4" y="51"/>
                  <a:pt x="42" y="52"/>
                  <a:pt x="41" y="53"/>
                </a:cubicBezTo>
                <a:cubicBezTo>
                  <a:pt x="40" y="55"/>
                  <a:pt x="41" y="57"/>
                  <a:pt x="43" y="58"/>
                </a:cubicBezTo>
                <a:cubicBezTo>
                  <a:pt x="44" y="59"/>
                  <a:pt x="46" y="58"/>
                  <a:pt x="47" y="57"/>
                </a:cubicBezTo>
                <a:cubicBezTo>
                  <a:pt x="48" y="55"/>
                  <a:pt x="47" y="53"/>
                  <a:pt x="46" y="52"/>
                </a:cubicBezTo>
                <a:close/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9"/>
                  <a:pt x="59" y="60"/>
                  <a:pt x="58" y="61"/>
                </a:cubicBezTo>
                <a:cubicBezTo>
                  <a:pt x="56" y="66"/>
                  <a:pt x="52" y="70"/>
                  <a:pt x="47" y="70"/>
                </a:cubicBezTo>
                <a:cubicBezTo>
                  <a:pt x="46" y="71"/>
                  <a:pt x="46" y="71"/>
                  <a:pt x="45" y="71"/>
                </a:cubicBezTo>
                <a:cubicBezTo>
                  <a:pt x="45" y="71"/>
                  <a:pt x="44" y="71"/>
                  <a:pt x="44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1" y="70"/>
                  <a:pt x="41" y="70"/>
                </a:cubicBezTo>
                <a:cubicBezTo>
                  <a:pt x="40" y="70"/>
                  <a:pt x="40" y="70"/>
                  <a:pt x="39" y="70"/>
                </a:cubicBezTo>
                <a:cubicBezTo>
                  <a:pt x="35" y="68"/>
                  <a:pt x="31" y="65"/>
                  <a:pt x="30" y="61"/>
                </a:cubicBezTo>
                <a:cubicBezTo>
                  <a:pt x="30" y="60"/>
                  <a:pt x="29" y="60"/>
                  <a:pt x="29" y="59"/>
                </a:cubicBezTo>
                <a:cubicBezTo>
                  <a:pt x="29" y="59"/>
                  <a:pt x="29" y="58"/>
                  <a:pt x="29" y="58"/>
                </a:cubicBezTo>
                <a:cubicBezTo>
                  <a:pt x="29" y="57"/>
                  <a:pt x="29" y="57"/>
                  <a:pt x="29" y="56"/>
                </a:cubicBezTo>
                <a:cubicBezTo>
                  <a:pt x="28" y="53"/>
                  <a:pt x="30" y="49"/>
                  <a:pt x="32" y="46"/>
                </a:cubicBezTo>
                <a:cubicBezTo>
                  <a:pt x="32" y="46"/>
                  <a:pt x="32" y="45"/>
                  <a:pt x="33" y="45"/>
                </a:cubicBezTo>
                <a:cubicBezTo>
                  <a:pt x="33" y="45"/>
                  <a:pt x="33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5"/>
                  <a:pt x="58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3" y="28"/>
                  <a:pt x="64" y="30"/>
                  <a:pt x="64" y="32"/>
                </a:cubicBezTo>
                <a:close/>
                <a:moveTo>
                  <a:pt x="70" y="29"/>
                </a:moveTo>
                <a:cubicBezTo>
                  <a:pt x="70" y="29"/>
                  <a:pt x="70" y="29"/>
                  <a:pt x="70" y="29"/>
                </a:cubicBezTo>
                <a:cubicBezTo>
                  <a:pt x="64" y="22"/>
                  <a:pt x="54" y="18"/>
                  <a:pt x="44" y="18"/>
                </a:cubicBezTo>
                <a:cubicBezTo>
                  <a:pt x="34" y="18"/>
                  <a:pt x="25" y="22"/>
                  <a:pt x="18" y="29"/>
                </a:cubicBezTo>
                <a:cubicBezTo>
                  <a:pt x="11" y="36"/>
                  <a:pt x="7" y="45"/>
                  <a:pt x="7" y="55"/>
                </a:cubicBezTo>
                <a:cubicBezTo>
                  <a:pt x="7" y="65"/>
                  <a:pt x="11" y="75"/>
                  <a:pt x="18" y="81"/>
                </a:cubicBezTo>
                <a:cubicBezTo>
                  <a:pt x="25" y="88"/>
                  <a:pt x="34" y="92"/>
                  <a:pt x="44" y="92"/>
                </a:cubicBezTo>
                <a:cubicBezTo>
                  <a:pt x="54" y="92"/>
                  <a:pt x="64" y="88"/>
                  <a:pt x="70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77" y="75"/>
                  <a:pt x="81" y="65"/>
                  <a:pt x="81" y="55"/>
                </a:cubicBezTo>
                <a:cubicBezTo>
                  <a:pt x="81" y="45"/>
                  <a:pt x="77" y="36"/>
                  <a:pt x="71" y="29"/>
                </a:cubicBezTo>
                <a:cubicBezTo>
                  <a:pt x="70" y="29"/>
                  <a:pt x="70" y="29"/>
                  <a:pt x="70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6397313" y="1120392"/>
            <a:ext cx="1843578" cy="138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编辑日记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文字编辑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插入图片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选择心情标识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手动添加天气信息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更换背景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48426" y="1443757"/>
            <a:ext cx="1843578" cy="138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修改用户信息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注册新用户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用账号密码登陆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用绑定邮箱找回密码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修改昵称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修改个性签名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1787067" y="3525851"/>
            <a:ext cx="1843578" cy="72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操作日记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新增日记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删除日记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33266" y="3353142"/>
            <a:ext cx="1843578" cy="8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查看日记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以日历模式查看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以列表模式查看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轻触以编辑日记内容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5013835" y="1624294"/>
            <a:ext cx="912999" cy="9132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编辑日记</a:t>
            </a:r>
          </a:p>
        </p:txBody>
      </p: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4540906" y="2483364"/>
            <a:ext cx="912999" cy="913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查看日记</a:t>
            </a:r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功能介绍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BA0AB2F-19C6-4738-A597-93C82982DDE1}"/>
              </a:ext>
            </a:extLst>
          </p:cNvPr>
          <p:cNvSpPr/>
          <p:nvPr/>
        </p:nvSpPr>
        <p:spPr>
          <a:xfrm>
            <a:off x="1365641" y="278281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</a:rPr>
              <a:t>之功能列表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功能介绍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4" name="矩形 4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67E5E8-4549-400F-8EA6-B82E34403EA2}"/>
              </a:ext>
            </a:extLst>
          </p:cNvPr>
          <p:cNvGrpSpPr/>
          <p:nvPr/>
        </p:nvGrpSpPr>
        <p:grpSpPr>
          <a:xfrm>
            <a:off x="1418596" y="846733"/>
            <a:ext cx="6623147" cy="4296767"/>
            <a:chOff x="1658986" y="1419663"/>
            <a:chExt cx="6180091" cy="3720661"/>
          </a:xfrm>
        </p:grpSpPr>
        <p:sp>
          <p:nvSpPr>
            <p:cNvPr id="22547" name="Line 19"/>
            <p:cNvSpPr>
              <a:spLocks noChangeShapeType="1"/>
            </p:cNvSpPr>
            <p:nvPr/>
          </p:nvSpPr>
          <p:spPr bwMode="auto">
            <a:xfrm>
              <a:off x="4364038" y="2885378"/>
              <a:ext cx="0" cy="2254946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20"/>
            <p:cNvSpPr>
              <a:spLocks noChangeShapeType="1"/>
            </p:cNvSpPr>
            <p:nvPr/>
          </p:nvSpPr>
          <p:spPr bwMode="auto">
            <a:xfrm>
              <a:off x="4900613" y="2885378"/>
              <a:ext cx="0" cy="2254946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Freeform 21"/>
            <p:cNvSpPr/>
            <p:nvPr/>
          </p:nvSpPr>
          <p:spPr bwMode="auto">
            <a:xfrm>
              <a:off x="3730488" y="2355660"/>
              <a:ext cx="633551" cy="1088692"/>
            </a:xfrm>
            <a:custGeom>
              <a:avLst/>
              <a:gdLst>
                <a:gd name="T0" fmla="*/ 0 w 381"/>
                <a:gd name="T1" fmla="*/ 0 h 579"/>
                <a:gd name="T2" fmla="*/ 0 w 381"/>
                <a:gd name="T3" fmla="*/ 579 h 579"/>
                <a:gd name="T4" fmla="*/ 381 w 381"/>
                <a:gd name="T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1" h="579">
                  <a:moveTo>
                    <a:pt x="0" y="0"/>
                  </a:moveTo>
                  <a:lnTo>
                    <a:pt x="0" y="579"/>
                  </a:lnTo>
                  <a:lnTo>
                    <a:pt x="381" y="579"/>
                  </a:lnTo>
                </a:path>
              </a:pathLst>
            </a:custGeom>
            <a:noFill/>
            <a:ln w="6350" cap="flat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Freeform 22"/>
            <p:cNvSpPr/>
            <p:nvPr/>
          </p:nvSpPr>
          <p:spPr bwMode="auto">
            <a:xfrm>
              <a:off x="4900613" y="2742460"/>
              <a:ext cx="787400" cy="765411"/>
            </a:xfrm>
            <a:custGeom>
              <a:avLst/>
              <a:gdLst>
                <a:gd name="T0" fmla="*/ 0 w 496"/>
                <a:gd name="T1" fmla="*/ 482 h 482"/>
                <a:gd name="T2" fmla="*/ 496 w 496"/>
                <a:gd name="T3" fmla="*/ 482 h 482"/>
                <a:gd name="T4" fmla="*/ 496 w 496"/>
                <a:gd name="T5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6" h="482">
                  <a:moveTo>
                    <a:pt x="0" y="482"/>
                  </a:moveTo>
                  <a:lnTo>
                    <a:pt x="496" y="482"/>
                  </a:lnTo>
                  <a:lnTo>
                    <a:pt x="496" y="0"/>
                  </a:lnTo>
                </a:path>
              </a:pathLst>
            </a:custGeom>
            <a:noFill/>
            <a:ln w="6350" cap="flat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Freeform 23"/>
            <p:cNvSpPr/>
            <p:nvPr/>
          </p:nvSpPr>
          <p:spPr bwMode="auto">
            <a:xfrm>
              <a:off x="4900613" y="3830232"/>
              <a:ext cx="666750" cy="994082"/>
            </a:xfrm>
            <a:custGeom>
              <a:avLst/>
              <a:gdLst>
                <a:gd name="T0" fmla="*/ 420 w 420"/>
                <a:gd name="T1" fmla="*/ 0 h 626"/>
                <a:gd name="T2" fmla="*/ 330 w 420"/>
                <a:gd name="T3" fmla="*/ 0 h 626"/>
                <a:gd name="T4" fmla="*/ 330 w 420"/>
                <a:gd name="T5" fmla="*/ 626 h 626"/>
                <a:gd name="T6" fmla="*/ 0 w 420"/>
                <a:gd name="T7" fmla="*/ 62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0" h="626">
                  <a:moveTo>
                    <a:pt x="420" y="0"/>
                  </a:moveTo>
                  <a:lnTo>
                    <a:pt x="330" y="0"/>
                  </a:lnTo>
                  <a:lnTo>
                    <a:pt x="330" y="626"/>
                  </a:lnTo>
                  <a:lnTo>
                    <a:pt x="0" y="626"/>
                  </a:lnTo>
                </a:path>
              </a:pathLst>
            </a:custGeom>
            <a:noFill/>
            <a:ln w="6350" cap="flat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Freeform 24"/>
            <p:cNvSpPr/>
            <p:nvPr/>
          </p:nvSpPr>
          <p:spPr bwMode="auto">
            <a:xfrm>
              <a:off x="3756025" y="3747657"/>
              <a:ext cx="1144588" cy="627257"/>
            </a:xfrm>
            <a:custGeom>
              <a:avLst/>
              <a:gdLst>
                <a:gd name="T0" fmla="*/ 721 w 721"/>
                <a:gd name="T1" fmla="*/ 395 h 395"/>
                <a:gd name="T2" fmla="*/ 191 w 721"/>
                <a:gd name="T3" fmla="*/ 395 h 395"/>
                <a:gd name="T4" fmla="*/ 191 w 721"/>
                <a:gd name="T5" fmla="*/ 0 h 395"/>
                <a:gd name="T6" fmla="*/ 0 w 72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1" h="395">
                  <a:moveTo>
                    <a:pt x="721" y="395"/>
                  </a:moveTo>
                  <a:lnTo>
                    <a:pt x="191" y="395"/>
                  </a:lnTo>
                  <a:lnTo>
                    <a:pt x="191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chemeClr val="bg1">
                  <a:lumMod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6" name="Freeform 8"/>
            <p:cNvSpPr/>
            <p:nvPr/>
          </p:nvSpPr>
          <p:spPr bwMode="auto">
            <a:xfrm>
              <a:off x="3779838" y="1419663"/>
              <a:ext cx="1747837" cy="1121121"/>
            </a:xfrm>
            <a:custGeom>
              <a:avLst/>
              <a:gdLst>
                <a:gd name="T0" fmla="*/ 74 w 466"/>
                <a:gd name="T1" fmla="*/ 299 h 299"/>
                <a:gd name="T2" fmla="*/ 394 w 466"/>
                <a:gd name="T3" fmla="*/ 299 h 299"/>
                <a:gd name="T4" fmla="*/ 466 w 466"/>
                <a:gd name="T5" fmla="*/ 215 h 299"/>
                <a:gd name="T6" fmla="*/ 388 w 466"/>
                <a:gd name="T7" fmla="*/ 152 h 299"/>
                <a:gd name="T8" fmla="*/ 308 w 466"/>
                <a:gd name="T9" fmla="*/ 24 h 299"/>
                <a:gd name="T10" fmla="*/ 166 w 466"/>
                <a:gd name="T11" fmla="*/ 98 h 299"/>
                <a:gd name="T12" fmla="*/ 108 w 466"/>
                <a:gd name="T13" fmla="*/ 86 h 299"/>
                <a:gd name="T14" fmla="*/ 83 w 466"/>
                <a:gd name="T15" fmla="*/ 135 h 299"/>
                <a:gd name="T16" fmla="*/ 12 w 466"/>
                <a:gd name="T17" fmla="*/ 202 h 299"/>
                <a:gd name="T18" fmla="*/ 74 w 466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6" h="299">
                  <a:moveTo>
                    <a:pt x="74" y="299"/>
                  </a:moveTo>
                  <a:cubicBezTo>
                    <a:pt x="124" y="299"/>
                    <a:pt x="353" y="299"/>
                    <a:pt x="394" y="299"/>
                  </a:cubicBezTo>
                  <a:cubicBezTo>
                    <a:pt x="436" y="299"/>
                    <a:pt x="466" y="276"/>
                    <a:pt x="466" y="215"/>
                  </a:cubicBezTo>
                  <a:cubicBezTo>
                    <a:pt x="466" y="153"/>
                    <a:pt x="408" y="136"/>
                    <a:pt x="388" y="152"/>
                  </a:cubicBezTo>
                  <a:cubicBezTo>
                    <a:pt x="388" y="152"/>
                    <a:pt x="400" y="48"/>
                    <a:pt x="308" y="24"/>
                  </a:cubicBezTo>
                  <a:cubicBezTo>
                    <a:pt x="215" y="0"/>
                    <a:pt x="172" y="78"/>
                    <a:pt x="166" y="98"/>
                  </a:cubicBezTo>
                  <a:cubicBezTo>
                    <a:pt x="166" y="98"/>
                    <a:pt x="145" y="69"/>
                    <a:pt x="108" y="86"/>
                  </a:cubicBezTo>
                  <a:cubicBezTo>
                    <a:pt x="74" y="101"/>
                    <a:pt x="83" y="135"/>
                    <a:pt x="83" y="135"/>
                  </a:cubicBezTo>
                  <a:cubicBezTo>
                    <a:pt x="83" y="135"/>
                    <a:pt x="24" y="146"/>
                    <a:pt x="12" y="202"/>
                  </a:cubicBezTo>
                  <a:cubicBezTo>
                    <a:pt x="0" y="260"/>
                    <a:pt x="37" y="299"/>
                    <a:pt x="74" y="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Freeform 9"/>
            <p:cNvSpPr/>
            <p:nvPr/>
          </p:nvSpPr>
          <p:spPr bwMode="auto">
            <a:xfrm>
              <a:off x="2851979" y="1619440"/>
              <a:ext cx="1323975" cy="851163"/>
            </a:xfrm>
            <a:custGeom>
              <a:avLst/>
              <a:gdLst>
                <a:gd name="T0" fmla="*/ 56 w 353"/>
                <a:gd name="T1" fmla="*/ 227 h 227"/>
                <a:gd name="T2" fmla="*/ 299 w 353"/>
                <a:gd name="T3" fmla="*/ 227 h 227"/>
                <a:gd name="T4" fmla="*/ 353 w 353"/>
                <a:gd name="T5" fmla="*/ 163 h 227"/>
                <a:gd name="T6" fmla="*/ 294 w 353"/>
                <a:gd name="T7" fmla="*/ 115 h 227"/>
                <a:gd name="T8" fmla="*/ 233 w 353"/>
                <a:gd name="T9" fmla="*/ 19 h 227"/>
                <a:gd name="T10" fmla="*/ 125 w 353"/>
                <a:gd name="T11" fmla="*/ 75 h 227"/>
                <a:gd name="T12" fmla="*/ 82 w 353"/>
                <a:gd name="T13" fmla="*/ 65 h 227"/>
                <a:gd name="T14" fmla="*/ 62 w 353"/>
                <a:gd name="T15" fmla="*/ 103 h 227"/>
                <a:gd name="T16" fmla="*/ 9 w 353"/>
                <a:gd name="T17" fmla="*/ 154 h 227"/>
                <a:gd name="T18" fmla="*/ 56 w 353"/>
                <a:gd name="T1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227">
                  <a:moveTo>
                    <a:pt x="56" y="227"/>
                  </a:moveTo>
                  <a:cubicBezTo>
                    <a:pt x="94" y="227"/>
                    <a:pt x="267" y="227"/>
                    <a:pt x="299" y="227"/>
                  </a:cubicBezTo>
                  <a:cubicBezTo>
                    <a:pt x="330" y="227"/>
                    <a:pt x="353" y="210"/>
                    <a:pt x="353" y="163"/>
                  </a:cubicBezTo>
                  <a:cubicBezTo>
                    <a:pt x="353" y="116"/>
                    <a:pt x="309" y="104"/>
                    <a:pt x="294" y="115"/>
                  </a:cubicBezTo>
                  <a:cubicBezTo>
                    <a:pt x="294" y="115"/>
                    <a:pt x="303" y="37"/>
                    <a:pt x="233" y="19"/>
                  </a:cubicBezTo>
                  <a:cubicBezTo>
                    <a:pt x="163" y="0"/>
                    <a:pt x="130" y="60"/>
                    <a:pt x="125" y="75"/>
                  </a:cubicBezTo>
                  <a:cubicBezTo>
                    <a:pt x="125" y="75"/>
                    <a:pt x="110" y="53"/>
                    <a:pt x="82" y="65"/>
                  </a:cubicBezTo>
                  <a:cubicBezTo>
                    <a:pt x="56" y="77"/>
                    <a:pt x="62" y="103"/>
                    <a:pt x="62" y="103"/>
                  </a:cubicBezTo>
                  <a:cubicBezTo>
                    <a:pt x="62" y="103"/>
                    <a:pt x="18" y="111"/>
                    <a:pt x="9" y="154"/>
                  </a:cubicBezTo>
                  <a:cubicBezTo>
                    <a:pt x="0" y="198"/>
                    <a:pt x="28" y="227"/>
                    <a:pt x="56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Freeform 12"/>
            <p:cNvSpPr/>
            <p:nvPr/>
          </p:nvSpPr>
          <p:spPr bwMode="auto">
            <a:xfrm>
              <a:off x="5418139" y="1453012"/>
              <a:ext cx="517525" cy="333478"/>
            </a:xfrm>
            <a:custGeom>
              <a:avLst/>
              <a:gdLst>
                <a:gd name="T0" fmla="*/ 22 w 138"/>
                <a:gd name="T1" fmla="*/ 89 h 89"/>
                <a:gd name="T2" fmla="*/ 117 w 138"/>
                <a:gd name="T3" fmla="*/ 89 h 89"/>
                <a:gd name="T4" fmla="*/ 138 w 138"/>
                <a:gd name="T5" fmla="*/ 64 h 89"/>
                <a:gd name="T6" fmla="*/ 115 w 138"/>
                <a:gd name="T7" fmla="*/ 45 h 89"/>
                <a:gd name="T8" fmla="*/ 91 w 138"/>
                <a:gd name="T9" fmla="*/ 7 h 89"/>
                <a:gd name="T10" fmla="*/ 49 w 138"/>
                <a:gd name="T11" fmla="*/ 29 h 89"/>
                <a:gd name="T12" fmla="*/ 32 w 138"/>
                <a:gd name="T13" fmla="*/ 25 h 89"/>
                <a:gd name="T14" fmla="*/ 24 w 138"/>
                <a:gd name="T15" fmla="*/ 40 h 89"/>
                <a:gd name="T16" fmla="*/ 3 w 138"/>
                <a:gd name="T17" fmla="*/ 60 h 89"/>
                <a:gd name="T18" fmla="*/ 22 w 138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89">
                  <a:moveTo>
                    <a:pt x="22" y="89"/>
                  </a:moveTo>
                  <a:cubicBezTo>
                    <a:pt x="37" y="89"/>
                    <a:pt x="105" y="89"/>
                    <a:pt x="117" y="89"/>
                  </a:cubicBezTo>
                  <a:cubicBezTo>
                    <a:pt x="129" y="89"/>
                    <a:pt x="138" y="82"/>
                    <a:pt x="138" y="64"/>
                  </a:cubicBezTo>
                  <a:cubicBezTo>
                    <a:pt x="138" y="45"/>
                    <a:pt x="121" y="40"/>
                    <a:pt x="115" y="45"/>
                  </a:cubicBezTo>
                  <a:cubicBezTo>
                    <a:pt x="115" y="45"/>
                    <a:pt x="119" y="14"/>
                    <a:pt x="91" y="7"/>
                  </a:cubicBezTo>
                  <a:cubicBezTo>
                    <a:pt x="64" y="0"/>
                    <a:pt x="51" y="23"/>
                    <a:pt x="49" y="29"/>
                  </a:cubicBezTo>
                  <a:cubicBezTo>
                    <a:pt x="49" y="29"/>
                    <a:pt x="43" y="20"/>
                    <a:pt x="32" y="25"/>
                  </a:cubicBezTo>
                  <a:cubicBezTo>
                    <a:pt x="22" y="30"/>
                    <a:pt x="24" y="40"/>
                    <a:pt x="24" y="40"/>
                  </a:cubicBezTo>
                  <a:cubicBezTo>
                    <a:pt x="24" y="40"/>
                    <a:pt x="7" y="43"/>
                    <a:pt x="3" y="60"/>
                  </a:cubicBezTo>
                  <a:cubicBezTo>
                    <a:pt x="0" y="77"/>
                    <a:pt x="11" y="89"/>
                    <a:pt x="22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Freeform 13"/>
            <p:cNvSpPr/>
            <p:nvPr/>
          </p:nvSpPr>
          <p:spPr bwMode="auto">
            <a:xfrm>
              <a:off x="2582864" y="1607046"/>
              <a:ext cx="306387" cy="195323"/>
            </a:xfrm>
            <a:custGeom>
              <a:avLst/>
              <a:gdLst>
                <a:gd name="T0" fmla="*/ 13 w 82"/>
                <a:gd name="T1" fmla="*/ 52 h 52"/>
                <a:gd name="T2" fmla="*/ 69 w 82"/>
                <a:gd name="T3" fmla="*/ 52 h 52"/>
                <a:gd name="T4" fmla="*/ 82 w 82"/>
                <a:gd name="T5" fmla="*/ 38 h 52"/>
                <a:gd name="T6" fmla="*/ 68 w 82"/>
                <a:gd name="T7" fmla="*/ 27 h 52"/>
                <a:gd name="T8" fmla="*/ 54 w 82"/>
                <a:gd name="T9" fmla="*/ 4 h 52"/>
                <a:gd name="T10" fmla="*/ 29 w 82"/>
                <a:gd name="T11" fmla="*/ 17 h 52"/>
                <a:gd name="T12" fmla="*/ 19 w 82"/>
                <a:gd name="T13" fmla="*/ 15 h 52"/>
                <a:gd name="T14" fmla="*/ 14 w 82"/>
                <a:gd name="T15" fmla="*/ 24 h 52"/>
                <a:gd name="T16" fmla="*/ 2 w 82"/>
                <a:gd name="T17" fmla="*/ 35 h 52"/>
                <a:gd name="T18" fmla="*/ 13 w 82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2">
                  <a:moveTo>
                    <a:pt x="13" y="52"/>
                  </a:moveTo>
                  <a:cubicBezTo>
                    <a:pt x="22" y="52"/>
                    <a:pt x="62" y="52"/>
                    <a:pt x="69" y="52"/>
                  </a:cubicBezTo>
                  <a:cubicBezTo>
                    <a:pt x="76" y="52"/>
                    <a:pt x="82" y="48"/>
                    <a:pt x="82" y="38"/>
                  </a:cubicBezTo>
                  <a:cubicBezTo>
                    <a:pt x="82" y="27"/>
                    <a:pt x="71" y="24"/>
                    <a:pt x="68" y="27"/>
                  </a:cubicBezTo>
                  <a:cubicBezTo>
                    <a:pt x="68" y="27"/>
                    <a:pt x="70" y="8"/>
                    <a:pt x="54" y="4"/>
                  </a:cubicBezTo>
                  <a:cubicBezTo>
                    <a:pt x="38" y="0"/>
                    <a:pt x="30" y="14"/>
                    <a:pt x="29" y="17"/>
                  </a:cubicBezTo>
                  <a:cubicBezTo>
                    <a:pt x="29" y="17"/>
                    <a:pt x="25" y="12"/>
                    <a:pt x="19" y="15"/>
                  </a:cubicBezTo>
                  <a:cubicBezTo>
                    <a:pt x="13" y="18"/>
                    <a:pt x="14" y="24"/>
                    <a:pt x="14" y="24"/>
                  </a:cubicBezTo>
                  <a:cubicBezTo>
                    <a:pt x="14" y="24"/>
                    <a:pt x="4" y="25"/>
                    <a:pt x="2" y="35"/>
                  </a:cubicBezTo>
                  <a:cubicBezTo>
                    <a:pt x="0" y="46"/>
                    <a:pt x="6" y="52"/>
                    <a:pt x="13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Freeform 14"/>
            <p:cNvSpPr/>
            <p:nvPr/>
          </p:nvSpPr>
          <p:spPr bwMode="auto">
            <a:xfrm>
              <a:off x="2732089" y="2998126"/>
              <a:ext cx="307975" cy="195323"/>
            </a:xfrm>
            <a:custGeom>
              <a:avLst/>
              <a:gdLst>
                <a:gd name="T0" fmla="*/ 13 w 82"/>
                <a:gd name="T1" fmla="*/ 52 h 52"/>
                <a:gd name="T2" fmla="*/ 69 w 82"/>
                <a:gd name="T3" fmla="*/ 52 h 52"/>
                <a:gd name="T4" fmla="*/ 82 w 82"/>
                <a:gd name="T5" fmla="*/ 37 h 52"/>
                <a:gd name="T6" fmla="*/ 68 w 82"/>
                <a:gd name="T7" fmla="*/ 26 h 52"/>
                <a:gd name="T8" fmla="*/ 54 w 82"/>
                <a:gd name="T9" fmla="*/ 4 h 52"/>
                <a:gd name="T10" fmla="*/ 29 w 82"/>
                <a:gd name="T11" fmla="*/ 17 h 52"/>
                <a:gd name="T12" fmla="*/ 19 w 82"/>
                <a:gd name="T13" fmla="*/ 15 h 52"/>
                <a:gd name="T14" fmla="*/ 14 w 82"/>
                <a:gd name="T15" fmla="*/ 23 h 52"/>
                <a:gd name="T16" fmla="*/ 2 w 82"/>
                <a:gd name="T17" fmla="*/ 35 h 52"/>
                <a:gd name="T18" fmla="*/ 13 w 82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2">
                  <a:moveTo>
                    <a:pt x="13" y="52"/>
                  </a:moveTo>
                  <a:cubicBezTo>
                    <a:pt x="22" y="52"/>
                    <a:pt x="62" y="52"/>
                    <a:pt x="69" y="52"/>
                  </a:cubicBezTo>
                  <a:cubicBezTo>
                    <a:pt x="76" y="52"/>
                    <a:pt x="82" y="48"/>
                    <a:pt x="82" y="37"/>
                  </a:cubicBezTo>
                  <a:cubicBezTo>
                    <a:pt x="82" y="26"/>
                    <a:pt x="71" y="23"/>
                    <a:pt x="68" y="26"/>
                  </a:cubicBezTo>
                  <a:cubicBezTo>
                    <a:pt x="68" y="26"/>
                    <a:pt x="70" y="8"/>
                    <a:pt x="54" y="4"/>
                  </a:cubicBezTo>
                  <a:cubicBezTo>
                    <a:pt x="38" y="0"/>
                    <a:pt x="30" y="13"/>
                    <a:pt x="29" y="17"/>
                  </a:cubicBezTo>
                  <a:cubicBezTo>
                    <a:pt x="29" y="17"/>
                    <a:pt x="25" y="12"/>
                    <a:pt x="19" y="15"/>
                  </a:cubicBezTo>
                  <a:cubicBezTo>
                    <a:pt x="13" y="17"/>
                    <a:pt x="14" y="23"/>
                    <a:pt x="14" y="23"/>
                  </a:cubicBezTo>
                  <a:cubicBezTo>
                    <a:pt x="14" y="23"/>
                    <a:pt x="4" y="25"/>
                    <a:pt x="2" y="35"/>
                  </a:cubicBezTo>
                  <a:cubicBezTo>
                    <a:pt x="0" y="45"/>
                    <a:pt x="6" y="52"/>
                    <a:pt x="13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Freeform 15"/>
            <p:cNvSpPr/>
            <p:nvPr/>
          </p:nvSpPr>
          <p:spPr bwMode="auto">
            <a:xfrm>
              <a:off x="5935664" y="2945723"/>
              <a:ext cx="388937" cy="250902"/>
            </a:xfrm>
            <a:custGeom>
              <a:avLst/>
              <a:gdLst>
                <a:gd name="T0" fmla="*/ 16 w 104"/>
                <a:gd name="T1" fmla="*/ 67 h 67"/>
                <a:gd name="T2" fmla="*/ 88 w 104"/>
                <a:gd name="T3" fmla="*/ 67 h 67"/>
                <a:gd name="T4" fmla="*/ 104 w 104"/>
                <a:gd name="T5" fmla="*/ 48 h 67"/>
                <a:gd name="T6" fmla="*/ 87 w 104"/>
                <a:gd name="T7" fmla="*/ 34 h 67"/>
                <a:gd name="T8" fmla="*/ 69 w 104"/>
                <a:gd name="T9" fmla="*/ 5 h 67"/>
                <a:gd name="T10" fmla="*/ 37 w 104"/>
                <a:gd name="T11" fmla="*/ 22 h 67"/>
                <a:gd name="T12" fmla="*/ 24 w 104"/>
                <a:gd name="T13" fmla="*/ 19 h 67"/>
                <a:gd name="T14" fmla="*/ 18 w 104"/>
                <a:gd name="T15" fmla="*/ 30 h 67"/>
                <a:gd name="T16" fmla="*/ 2 w 104"/>
                <a:gd name="T17" fmla="*/ 45 h 67"/>
                <a:gd name="T18" fmla="*/ 16 w 104"/>
                <a:gd name="T1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67">
                  <a:moveTo>
                    <a:pt x="16" y="67"/>
                  </a:moveTo>
                  <a:cubicBezTo>
                    <a:pt x="28" y="67"/>
                    <a:pt x="79" y="67"/>
                    <a:pt x="88" y="67"/>
                  </a:cubicBezTo>
                  <a:cubicBezTo>
                    <a:pt x="98" y="67"/>
                    <a:pt x="104" y="62"/>
                    <a:pt x="104" y="48"/>
                  </a:cubicBezTo>
                  <a:cubicBezTo>
                    <a:pt x="104" y="34"/>
                    <a:pt x="91" y="31"/>
                    <a:pt x="87" y="34"/>
                  </a:cubicBezTo>
                  <a:cubicBezTo>
                    <a:pt x="87" y="34"/>
                    <a:pt x="90" y="11"/>
                    <a:pt x="69" y="5"/>
                  </a:cubicBezTo>
                  <a:cubicBezTo>
                    <a:pt x="48" y="0"/>
                    <a:pt x="38" y="17"/>
                    <a:pt x="37" y="22"/>
                  </a:cubicBezTo>
                  <a:cubicBezTo>
                    <a:pt x="37" y="22"/>
                    <a:pt x="32" y="16"/>
                    <a:pt x="24" y="19"/>
                  </a:cubicBezTo>
                  <a:cubicBezTo>
                    <a:pt x="16" y="23"/>
                    <a:pt x="18" y="30"/>
                    <a:pt x="18" y="30"/>
                  </a:cubicBezTo>
                  <a:cubicBezTo>
                    <a:pt x="18" y="30"/>
                    <a:pt x="5" y="33"/>
                    <a:pt x="2" y="45"/>
                  </a:cubicBezTo>
                  <a:cubicBezTo>
                    <a:pt x="0" y="58"/>
                    <a:pt x="8" y="67"/>
                    <a:pt x="16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Freeform 16"/>
            <p:cNvSpPr/>
            <p:nvPr/>
          </p:nvSpPr>
          <p:spPr bwMode="auto">
            <a:xfrm>
              <a:off x="2625782" y="3253792"/>
              <a:ext cx="1133418" cy="653099"/>
            </a:xfrm>
            <a:custGeom>
              <a:avLst/>
              <a:gdLst>
                <a:gd name="T0" fmla="*/ 46 w 286"/>
                <a:gd name="T1" fmla="*/ 183 h 183"/>
                <a:gd name="T2" fmla="*/ 241 w 286"/>
                <a:gd name="T3" fmla="*/ 183 h 183"/>
                <a:gd name="T4" fmla="*/ 286 w 286"/>
                <a:gd name="T5" fmla="*/ 131 h 183"/>
                <a:gd name="T6" fmla="*/ 238 w 286"/>
                <a:gd name="T7" fmla="*/ 93 h 183"/>
                <a:gd name="T8" fmla="*/ 189 w 286"/>
                <a:gd name="T9" fmla="*/ 15 h 183"/>
                <a:gd name="T10" fmla="*/ 102 w 286"/>
                <a:gd name="T11" fmla="*/ 60 h 183"/>
                <a:gd name="T12" fmla="*/ 67 w 286"/>
                <a:gd name="T13" fmla="*/ 52 h 183"/>
                <a:gd name="T14" fmla="*/ 51 w 286"/>
                <a:gd name="T15" fmla="*/ 83 h 183"/>
                <a:gd name="T16" fmla="*/ 8 w 286"/>
                <a:gd name="T17" fmla="*/ 123 h 183"/>
                <a:gd name="T18" fmla="*/ 46 w 286"/>
                <a:gd name="T1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183">
                  <a:moveTo>
                    <a:pt x="46" y="183"/>
                  </a:moveTo>
                  <a:cubicBezTo>
                    <a:pt x="76" y="183"/>
                    <a:pt x="216" y="183"/>
                    <a:pt x="241" y="183"/>
                  </a:cubicBezTo>
                  <a:cubicBezTo>
                    <a:pt x="267" y="183"/>
                    <a:pt x="286" y="169"/>
                    <a:pt x="286" y="131"/>
                  </a:cubicBezTo>
                  <a:cubicBezTo>
                    <a:pt x="286" y="93"/>
                    <a:pt x="250" y="83"/>
                    <a:pt x="238" y="93"/>
                  </a:cubicBezTo>
                  <a:cubicBezTo>
                    <a:pt x="238" y="93"/>
                    <a:pt x="245" y="29"/>
                    <a:pt x="189" y="15"/>
                  </a:cubicBezTo>
                  <a:cubicBezTo>
                    <a:pt x="132" y="0"/>
                    <a:pt x="105" y="48"/>
                    <a:pt x="102" y="60"/>
                  </a:cubicBezTo>
                  <a:cubicBezTo>
                    <a:pt x="102" y="60"/>
                    <a:pt x="89" y="42"/>
                    <a:pt x="67" y="52"/>
                  </a:cubicBezTo>
                  <a:cubicBezTo>
                    <a:pt x="46" y="62"/>
                    <a:pt x="51" y="83"/>
                    <a:pt x="51" y="83"/>
                  </a:cubicBezTo>
                  <a:cubicBezTo>
                    <a:pt x="51" y="83"/>
                    <a:pt x="15" y="89"/>
                    <a:pt x="8" y="123"/>
                  </a:cubicBezTo>
                  <a:cubicBezTo>
                    <a:pt x="0" y="159"/>
                    <a:pt x="23" y="183"/>
                    <a:pt x="46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Freeform 17"/>
            <p:cNvSpPr/>
            <p:nvPr/>
          </p:nvSpPr>
          <p:spPr bwMode="auto">
            <a:xfrm>
              <a:off x="5548312" y="3406240"/>
              <a:ext cx="1323969" cy="606611"/>
            </a:xfrm>
            <a:custGeom>
              <a:avLst/>
              <a:gdLst>
                <a:gd name="T0" fmla="*/ 39 w 242"/>
                <a:gd name="T1" fmla="*/ 155 h 155"/>
                <a:gd name="T2" fmla="*/ 205 w 242"/>
                <a:gd name="T3" fmla="*/ 155 h 155"/>
                <a:gd name="T4" fmla="*/ 242 w 242"/>
                <a:gd name="T5" fmla="*/ 111 h 155"/>
                <a:gd name="T6" fmla="*/ 202 w 242"/>
                <a:gd name="T7" fmla="*/ 78 h 155"/>
                <a:gd name="T8" fmla="*/ 160 w 242"/>
                <a:gd name="T9" fmla="*/ 12 h 155"/>
                <a:gd name="T10" fmla="*/ 86 w 242"/>
                <a:gd name="T11" fmla="*/ 50 h 155"/>
                <a:gd name="T12" fmla="*/ 56 w 242"/>
                <a:gd name="T13" fmla="*/ 44 h 155"/>
                <a:gd name="T14" fmla="*/ 43 w 242"/>
                <a:gd name="T15" fmla="*/ 70 h 155"/>
                <a:gd name="T16" fmla="*/ 6 w 242"/>
                <a:gd name="T17" fmla="*/ 105 h 155"/>
                <a:gd name="T18" fmla="*/ 39 w 242"/>
                <a:gd name="T1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55">
                  <a:moveTo>
                    <a:pt x="39" y="155"/>
                  </a:moveTo>
                  <a:cubicBezTo>
                    <a:pt x="65" y="155"/>
                    <a:pt x="183" y="155"/>
                    <a:pt x="205" y="155"/>
                  </a:cubicBezTo>
                  <a:cubicBezTo>
                    <a:pt x="227" y="155"/>
                    <a:pt x="242" y="143"/>
                    <a:pt x="242" y="111"/>
                  </a:cubicBezTo>
                  <a:cubicBezTo>
                    <a:pt x="242" y="79"/>
                    <a:pt x="212" y="71"/>
                    <a:pt x="202" y="78"/>
                  </a:cubicBezTo>
                  <a:cubicBezTo>
                    <a:pt x="202" y="78"/>
                    <a:pt x="208" y="25"/>
                    <a:pt x="160" y="12"/>
                  </a:cubicBezTo>
                  <a:cubicBezTo>
                    <a:pt x="112" y="0"/>
                    <a:pt x="89" y="40"/>
                    <a:pt x="86" y="50"/>
                  </a:cubicBezTo>
                  <a:cubicBezTo>
                    <a:pt x="86" y="50"/>
                    <a:pt x="76" y="36"/>
                    <a:pt x="56" y="44"/>
                  </a:cubicBezTo>
                  <a:cubicBezTo>
                    <a:pt x="39" y="52"/>
                    <a:pt x="43" y="70"/>
                    <a:pt x="43" y="70"/>
                  </a:cubicBezTo>
                  <a:cubicBezTo>
                    <a:pt x="43" y="70"/>
                    <a:pt x="12" y="75"/>
                    <a:pt x="6" y="105"/>
                  </a:cubicBezTo>
                  <a:cubicBezTo>
                    <a:pt x="0" y="135"/>
                    <a:pt x="19" y="155"/>
                    <a:pt x="3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Freeform 18"/>
            <p:cNvSpPr/>
            <p:nvPr/>
          </p:nvSpPr>
          <p:spPr bwMode="auto">
            <a:xfrm>
              <a:off x="3494088" y="4306629"/>
              <a:ext cx="457200" cy="293779"/>
            </a:xfrm>
            <a:custGeom>
              <a:avLst/>
              <a:gdLst>
                <a:gd name="T0" fmla="*/ 19 w 122"/>
                <a:gd name="T1" fmla="*/ 78 h 78"/>
                <a:gd name="T2" fmla="*/ 103 w 122"/>
                <a:gd name="T3" fmla="*/ 78 h 78"/>
                <a:gd name="T4" fmla="*/ 122 w 122"/>
                <a:gd name="T5" fmla="*/ 56 h 78"/>
                <a:gd name="T6" fmla="*/ 102 w 122"/>
                <a:gd name="T7" fmla="*/ 39 h 78"/>
                <a:gd name="T8" fmla="*/ 81 w 122"/>
                <a:gd name="T9" fmla="*/ 6 h 78"/>
                <a:gd name="T10" fmla="*/ 43 w 122"/>
                <a:gd name="T11" fmla="*/ 25 h 78"/>
                <a:gd name="T12" fmla="*/ 28 w 122"/>
                <a:gd name="T13" fmla="*/ 22 h 78"/>
                <a:gd name="T14" fmla="*/ 22 w 122"/>
                <a:gd name="T15" fmla="*/ 35 h 78"/>
                <a:gd name="T16" fmla="*/ 3 w 122"/>
                <a:gd name="T17" fmla="*/ 53 h 78"/>
                <a:gd name="T18" fmla="*/ 19 w 122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78">
                  <a:moveTo>
                    <a:pt x="19" y="78"/>
                  </a:moveTo>
                  <a:cubicBezTo>
                    <a:pt x="33" y="78"/>
                    <a:pt x="92" y="78"/>
                    <a:pt x="103" y="78"/>
                  </a:cubicBezTo>
                  <a:cubicBezTo>
                    <a:pt x="114" y="78"/>
                    <a:pt x="122" y="72"/>
                    <a:pt x="122" y="56"/>
                  </a:cubicBezTo>
                  <a:cubicBezTo>
                    <a:pt x="122" y="40"/>
                    <a:pt x="107" y="35"/>
                    <a:pt x="102" y="39"/>
                  </a:cubicBezTo>
                  <a:cubicBezTo>
                    <a:pt x="102" y="39"/>
                    <a:pt x="105" y="12"/>
                    <a:pt x="81" y="6"/>
                  </a:cubicBezTo>
                  <a:cubicBezTo>
                    <a:pt x="56" y="0"/>
                    <a:pt x="45" y="20"/>
                    <a:pt x="43" y="25"/>
                  </a:cubicBezTo>
                  <a:cubicBezTo>
                    <a:pt x="43" y="25"/>
                    <a:pt x="38" y="18"/>
                    <a:pt x="28" y="22"/>
                  </a:cubicBezTo>
                  <a:cubicBezTo>
                    <a:pt x="19" y="26"/>
                    <a:pt x="22" y="35"/>
                    <a:pt x="22" y="35"/>
                  </a:cubicBezTo>
                  <a:cubicBezTo>
                    <a:pt x="22" y="35"/>
                    <a:pt x="6" y="38"/>
                    <a:pt x="3" y="53"/>
                  </a:cubicBezTo>
                  <a:cubicBezTo>
                    <a:pt x="0" y="68"/>
                    <a:pt x="10" y="78"/>
                    <a:pt x="19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Freeform 25"/>
            <p:cNvSpPr/>
            <p:nvPr/>
          </p:nvSpPr>
          <p:spPr bwMode="auto">
            <a:xfrm>
              <a:off x="3448050" y="2637652"/>
              <a:ext cx="393700" cy="255666"/>
            </a:xfrm>
            <a:custGeom>
              <a:avLst/>
              <a:gdLst>
                <a:gd name="T0" fmla="*/ 17 w 105"/>
                <a:gd name="T1" fmla="*/ 68 h 68"/>
                <a:gd name="T2" fmla="*/ 89 w 105"/>
                <a:gd name="T3" fmla="*/ 68 h 68"/>
                <a:gd name="T4" fmla="*/ 105 w 105"/>
                <a:gd name="T5" fmla="*/ 49 h 68"/>
                <a:gd name="T6" fmla="*/ 87 w 105"/>
                <a:gd name="T7" fmla="*/ 35 h 68"/>
                <a:gd name="T8" fmla="*/ 69 w 105"/>
                <a:gd name="T9" fmla="*/ 6 h 68"/>
                <a:gd name="T10" fmla="*/ 37 w 105"/>
                <a:gd name="T11" fmla="*/ 23 h 68"/>
                <a:gd name="T12" fmla="*/ 24 w 105"/>
                <a:gd name="T13" fmla="*/ 20 h 68"/>
                <a:gd name="T14" fmla="*/ 19 w 105"/>
                <a:gd name="T15" fmla="*/ 31 h 68"/>
                <a:gd name="T16" fmla="*/ 3 w 105"/>
                <a:gd name="T17" fmla="*/ 46 h 68"/>
                <a:gd name="T18" fmla="*/ 17 w 105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68">
                  <a:moveTo>
                    <a:pt x="17" y="68"/>
                  </a:moveTo>
                  <a:cubicBezTo>
                    <a:pt x="28" y="68"/>
                    <a:pt x="79" y="68"/>
                    <a:pt x="89" y="68"/>
                  </a:cubicBezTo>
                  <a:cubicBezTo>
                    <a:pt x="98" y="68"/>
                    <a:pt x="105" y="63"/>
                    <a:pt x="105" y="49"/>
                  </a:cubicBezTo>
                  <a:cubicBezTo>
                    <a:pt x="105" y="35"/>
                    <a:pt x="92" y="31"/>
                    <a:pt x="87" y="35"/>
                  </a:cubicBezTo>
                  <a:cubicBezTo>
                    <a:pt x="87" y="35"/>
                    <a:pt x="90" y="11"/>
                    <a:pt x="69" y="6"/>
                  </a:cubicBezTo>
                  <a:cubicBezTo>
                    <a:pt x="48" y="0"/>
                    <a:pt x="39" y="18"/>
                    <a:pt x="37" y="23"/>
                  </a:cubicBezTo>
                  <a:cubicBezTo>
                    <a:pt x="37" y="23"/>
                    <a:pt x="33" y="16"/>
                    <a:pt x="24" y="20"/>
                  </a:cubicBezTo>
                  <a:cubicBezTo>
                    <a:pt x="17" y="23"/>
                    <a:pt x="19" y="31"/>
                    <a:pt x="19" y="31"/>
                  </a:cubicBezTo>
                  <a:cubicBezTo>
                    <a:pt x="19" y="31"/>
                    <a:pt x="5" y="33"/>
                    <a:pt x="3" y="46"/>
                  </a:cubicBezTo>
                  <a:cubicBezTo>
                    <a:pt x="0" y="59"/>
                    <a:pt x="8" y="68"/>
                    <a:pt x="17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Freeform 10"/>
            <p:cNvSpPr/>
            <p:nvPr/>
          </p:nvSpPr>
          <p:spPr bwMode="auto">
            <a:xfrm>
              <a:off x="4097200" y="2083788"/>
              <a:ext cx="1327150" cy="851163"/>
            </a:xfrm>
            <a:custGeom>
              <a:avLst/>
              <a:gdLst>
                <a:gd name="T0" fmla="*/ 56 w 354"/>
                <a:gd name="T1" fmla="*/ 227 h 227"/>
                <a:gd name="T2" fmla="*/ 299 w 354"/>
                <a:gd name="T3" fmla="*/ 227 h 227"/>
                <a:gd name="T4" fmla="*/ 354 w 354"/>
                <a:gd name="T5" fmla="*/ 163 h 227"/>
                <a:gd name="T6" fmla="*/ 294 w 354"/>
                <a:gd name="T7" fmla="*/ 115 h 227"/>
                <a:gd name="T8" fmla="*/ 234 w 354"/>
                <a:gd name="T9" fmla="*/ 19 h 227"/>
                <a:gd name="T10" fmla="*/ 126 w 354"/>
                <a:gd name="T11" fmla="*/ 75 h 227"/>
                <a:gd name="T12" fmla="*/ 82 w 354"/>
                <a:gd name="T13" fmla="*/ 65 h 227"/>
                <a:gd name="T14" fmla="*/ 63 w 354"/>
                <a:gd name="T15" fmla="*/ 103 h 227"/>
                <a:gd name="T16" fmla="*/ 9 w 354"/>
                <a:gd name="T17" fmla="*/ 154 h 227"/>
                <a:gd name="T18" fmla="*/ 56 w 354"/>
                <a:gd name="T1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4" h="227">
                  <a:moveTo>
                    <a:pt x="56" y="227"/>
                  </a:moveTo>
                  <a:cubicBezTo>
                    <a:pt x="94" y="227"/>
                    <a:pt x="268" y="227"/>
                    <a:pt x="299" y="227"/>
                  </a:cubicBezTo>
                  <a:cubicBezTo>
                    <a:pt x="331" y="227"/>
                    <a:pt x="354" y="210"/>
                    <a:pt x="354" y="163"/>
                  </a:cubicBezTo>
                  <a:cubicBezTo>
                    <a:pt x="354" y="116"/>
                    <a:pt x="309" y="104"/>
                    <a:pt x="294" y="115"/>
                  </a:cubicBezTo>
                  <a:cubicBezTo>
                    <a:pt x="294" y="115"/>
                    <a:pt x="304" y="37"/>
                    <a:pt x="234" y="19"/>
                  </a:cubicBezTo>
                  <a:cubicBezTo>
                    <a:pt x="163" y="0"/>
                    <a:pt x="130" y="60"/>
                    <a:pt x="126" y="75"/>
                  </a:cubicBezTo>
                  <a:cubicBezTo>
                    <a:pt x="126" y="75"/>
                    <a:pt x="110" y="53"/>
                    <a:pt x="82" y="65"/>
                  </a:cubicBezTo>
                  <a:cubicBezTo>
                    <a:pt x="56" y="77"/>
                    <a:pt x="63" y="103"/>
                    <a:pt x="63" y="103"/>
                  </a:cubicBezTo>
                  <a:cubicBezTo>
                    <a:pt x="63" y="103"/>
                    <a:pt x="18" y="111"/>
                    <a:pt x="9" y="154"/>
                  </a:cubicBezTo>
                  <a:cubicBezTo>
                    <a:pt x="0" y="198"/>
                    <a:pt x="28" y="227"/>
                    <a:pt x="56" y="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Freeform 11"/>
            <p:cNvSpPr/>
            <p:nvPr/>
          </p:nvSpPr>
          <p:spPr bwMode="auto">
            <a:xfrm>
              <a:off x="5233989" y="1891296"/>
              <a:ext cx="1323975" cy="851163"/>
            </a:xfrm>
            <a:custGeom>
              <a:avLst/>
              <a:gdLst>
                <a:gd name="T0" fmla="*/ 56 w 353"/>
                <a:gd name="T1" fmla="*/ 227 h 227"/>
                <a:gd name="T2" fmla="*/ 299 w 353"/>
                <a:gd name="T3" fmla="*/ 227 h 227"/>
                <a:gd name="T4" fmla="*/ 353 w 353"/>
                <a:gd name="T5" fmla="*/ 163 h 227"/>
                <a:gd name="T6" fmla="*/ 294 w 353"/>
                <a:gd name="T7" fmla="*/ 115 h 227"/>
                <a:gd name="T8" fmla="*/ 233 w 353"/>
                <a:gd name="T9" fmla="*/ 18 h 227"/>
                <a:gd name="T10" fmla="*/ 125 w 353"/>
                <a:gd name="T11" fmla="*/ 74 h 227"/>
                <a:gd name="T12" fmla="*/ 82 w 353"/>
                <a:gd name="T13" fmla="*/ 65 h 227"/>
                <a:gd name="T14" fmla="*/ 62 w 353"/>
                <a:gd name="T15" fmla="*/ 103 h 227"/>
                <a:gd name="T16" fmla="*/ 9 w 353"/>
                <a:gd name="T17" fmla="*/ 153 h 227"/>
                <a:gd name="T18" fmla="*/ 56 w 353"/>
                <a:gd name="T1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227">
                  <a:moveTo>
                    <a:pt x="56" y="227"/>
                  </a:moveTo>
                  <a:cubicBezTo>
                    <a:pt x="94" y="227"/>
                    <a:pt x="267" y="227"/>
                    <a:pt x="299" y="227"/>
                  </a:cubicBezTo>
                  <a:cubicBezTo>
                    <a:pt x="330" y="227"/>
                    <a:pt x="353" y="210"/>
                    <a:pt x="353" y="163"/>
                  </a:cubicBezTo>
                  <a:cubicBezTo>
                    <a:pt x="353" y="116"/>
                    <a:pt x="309" y="104"/>
                    <a:pt x="294" y="115"/>
                  </a:cubicBezTo>
                  <a:cubicBezTo>
                    <a:pt x="294" y="115"/>
                    <a:pt x="303" y="37"/>
                    <a:pt x="233" y="18"/>
                  </a:cubicBezTo>
                  <a:cubicBezTo>
                    <a:pt x="163" y="0"/>
                    <a:pt x="130" y="59"/>
                    <a:pt x="125" y="74"/>
                  </a:cubicBezTo>
                  <a:cubicBezTo>
                    <a:pt x="125" y="74"/>
                    <a:pt x="110" y="53"/>
                    <a:pt x="82" y="65"/>
                  </a:cubicBezTo>
                  <a:cubicBezTo>
                    <a:pt x="56" y="77"/>
                    <a:pt x="62" y="103"/>
                    <a:pt x="62" y="103"/>
                  </a:cubicBezTo>
                  <a:cubicBezTo>
                    <a:pt x="62" y="103"/>
                    <a:pt x="18" y="111"/>
                    <a:pt x="9" y="153"/>
                  </a:cubicBezTo>
                  <a:cubicBezTo>
                    <a:pt x="0" y="198"/>
                    <a:pt x="28" y="227"/>
                    <a:pt x="56" y="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1658986" y="3556743"/>
              <a:ext cx="1943100" cy="25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列表实现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endParaRPr lang="zh-CN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2054671" y="2082395"/>
              <a:ext cx="1943100" cy="27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数据持久化</a:t>
              </a:r>
            </a:p>
          </p:txBody>
        </p:sp>
        <p:sp>
          <p:nvSpPr>
            <p:cNvPr id="22532" name="Rectangle 4"/>
            <p:cNvSpPr>
              <a:spLocks noChangeArrowheads="1"/>
            </p:cNvSpPr>
            <p:nvPr/>
          </p:nvSpPr>
          <p:spPr bwMode="auto">
            <a:xfrm>
              <a:off x="5426075" y="2352170"/>
              <a:ext cx="1943100" cy="27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第三方组件</a:t>
              </a:r>
            </a:p>
          </p:txBody>
        </p:sp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5895977" y="3524789"/>
              <a:ext cx="1943100" cy="491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  Git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版本管理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969E9A8-84CE-44FF-B325-FB987BD4F071}"/>
              </a:ext>
            </a:extLst>
          </p:cNvPr>
          <p:cNvSpPr/>
          <p:nvPr/>
        </p:nvSpPr>
        <p:spPr>
          <a:xfrm>
            <a:off x="1403648" y="272791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</a:rPr>
              <a:t>之实现技术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514A20-C0AA-49B5-A64F-6DF35C3C89B9}"/>
              </a:ext>
            </a:extLst>
          </p:cNvPr>
          <p:cNvSpPr/>
          <p:nvPr/>
        </p:nvSpPr>
        <p:spPr>
          <a:xfrm>
            <a:off x="6775112" y="1766037"/>
            <a:ext cx="1983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CocoaPods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依赖工具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导入第三方组件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FSCalender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实现日历功能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39859C-AEC8-4225-ABCD-533AFE62D313}"/>
              </a:ext>
            </a:extLst>
          </p:cNvPr>
          <p:cNvSpPr/>
          <p:nvPr/>
        </p:nvSpPr>
        <p:spPr>
          <a:xfrm>
            <a:off x="667471" y="1398103"/>
            <a:ext cx="2017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swift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中实现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NSCoding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的自动归档和解档实现日记内容的数据持久化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4627A4-CD82-47BA-9C6C-30566EB1AA20}"/>
              </a:ext>
            </a:extLst>
          </p:cNvPr>
          <p:cNvSpPr/>
          <p:nvPr/>
        </p:nvSpPr>
        <p:spPr>
          <a:xfrm>
            <a:off x="787963" y="3363818"/>
            <a:ext cx="1660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FFFFFF">
                    <a:lumMod val="50000"/>
                  </a:srgbClr>
                </a:solidFill>
              </a:rPr>
              <a:t>自定义</a:t>
            </a:r>
            <a:r>
              <a:rPr lang="en-US" altLang="zh-CN" sz="1200" dirty="0" err="1">
                <a:solidFill>
                  <a:srgbClr val="FFFFFF">
                    <a:lumMod val="50000"/>
                  </a:srgbClr>
                </a:solidFill>
              </a:rPr>
              <a:t>tableviewcell</a:t>
            </a:r>
            <a:r>
              <a:rPr lang="zh-CN" altLang="en-US" sz="1200" dirty="0">
                <a:solidFill>
                  <a:srgbClr val="FFFFFF">
                    <a:lumMod val="50000"/>
                  </a:srgbClr>
                </a:solidFill>
              </a:rPr>
              <a:t>实现特殊的列表功能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A93766-3892-44FB-8157-78A76E2732AA}"/>
              </a:ext>
            </a:extLst>
          </p:cNvPr>
          <p:cNvSpPr/>
          <p:nvPr/>
        </p:nvSpPr>
        <p:spPr>
          <a:xfrm>
            <a:off x="7049856" y="3435718"/>
            <a:ext cx="1983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FFFFFF">
                    <a:lumMod val="50000"/>
                  </a:srgbClr>
                </a:solidFill>
              </a:rPr>
              <a:t>分别创建不同的分支进行开发，最后进行合并完成项目的最终版本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9396" y="1942002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UI</a:t>
            </a:r>
            <a:r>
              <a:rPr lang="zh-CN" altLang="en-US" sz="28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界面</a:t>
            </a:r>
          </a:p>
        </p:txBody>
      </p:sp>
      <p:sp>
        <p:nvSpPr>
          <p:cNvPr id="41" name="矩形 40"/>
          <p:cNvSpPr/>
          <p:nvPr/>
        </p:nvSpPr>
        <p:spPr>
          <a:xfrm>
            <a:off x="4355976" y="1648420"/>
            <a:ext cx="1127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531</Words>
  <Application>Microsoft Office PowerPoint</Application>
  <PresentationFormat>全屏显示(16:9)</PresentationFormat>
  <Paragraphs>147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俊涛 林</cp:lastModifiedBy>
  <cp:revision>40</cp:revision>
  <dcterms:created xsi:type="dcterms:W3CDTF">2016-04-09T09:29:00Z</dcterms:created>
  <dcterms:modified xsi:type="dcterms:W3CDTF">2019-12-16T02:54:23Z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